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1"/>
  </p:notesMasterIdLst>
  <p:sldIdLst>
    <p:sldId id="28480" r:id="rId2"/>
    <p:sldId id="1936" r:id="rId3"/>
    <p:sldId id="28527" r:id="rId4"/>
    <p:sldId id="28481" r:id="rId5"/>
    <p:sldId id="28528" r:id="rId6"/>
    <p:sldId id="28482" r:id="rId7"/>
    <p:sldId id="28530" r:id="rId8"/>
    <p:sldId id="1921" r:id="rId9"/>
    <p:sldId id="28529" r:id="rId10"/>
    <p:sldId id="28483" r:id="rId11"/>
    <p:sldId id="28484" r:id="rId12"/>
    <p:sldId id="28531" r:id="rId13"/>
    <p:sldId id="28532" r:id="rId14"/>
    <p:sldId id="28535" r:id="rId15"/>
    <p:sldId id="28533" r:id="rId16"/>
    <p:sldId id="28534" r:id="rId17"/>
    <p:sldId id="28485" r:id="rId18"/>
    <p:sldId id="28486" r:id="rId19"/>
    <p:sldId id="28536" r:id="rId20"/>
    <p:sldId id="28487" r:id="rId21"/>
    <p:sldId id="28488" r:id="rId22"/>
    <p:sldId id="28489" r:id="rId23"/>
    <p:sldId id="28490" r:id="rId24"/>
    <p:sldId id="28491" r:id="rId25"/>
    <p:sldId id="28492" r:id="rId26"/>
    <p:sldId id="28493" r:id="rId27"/>
    <p:sldId id="28494" r:id="rId28"/>
    <p:sldId id="28495" r:id="rId29"/>
    <p:sldId id="28496" r:id="rId30"/>
    <p:sldId id="28497" r:id="rId31"/>
    <p:sldId id="28498" r:id="rId32"/>
    <p:sldId id="28499" r:id="rId33"/>
    <p:sldId id="28500" r:id="rId34"/>
    <p:sldId id="28501" r:id="rId35"/>
    <p:sldId id="28502" r:id="rId36"/>
    <p:sldId id="28503" r:id="rId37"/>
    <p:sldId id="28504" r:id="rId38"/>
    <p:sldId id="28505" r:id="rId39"/>
    <p:sldId id="28506" r:id="rId40"/>
    <p:sldId id="28507" r:id="rId41"/>
    <p:sldId id="28508" r:id="rId42"/>
    <p:sldId id="28509" r:id="rId43"/>
    <p:sldId id="28510" r:id="rId44"/>
    <p:sldId id="28511" r:id="rId45"/>
    <p:sldId id="28512" r:id="rId46"/>
    <p:sldId id="28513" r:id="rId47"/>
    <p:sldId id="28514" r:id="rId48"/>
    <p:sldId id="28515" r:id="rId49"/>
    <p:sldId id="28516" r:id="rId50"/>
    <p:sldId id="28517" r:id="rId51"/>
    <p:sldId id="28518" r:id="rId52"/>
    <p:sldId id="28519" r:id="rId53"/>
    <p:sldId id="28520" r:id="rId54"/>
    <p:sldId id="28521" r:id="rId55"/>
    <p:sldId id="28522" r:id="rId56"/>
    <p:sldId id="28523" r:id="rId57"/>
    <p:sldId id="28524" r:id="rId58"/>
    <p:sldId id="28525" r:id="rId59"/>
    <p:sldId id="28526" r:id="rId60"/>
  </p:sldIdLst>
  <p:sldSz cx="12192000" cy="6858000"/>
  <p:notesSz cx="6858000" cy="9144000"/>
  <p:embeddedFontLst>
    <p:embeddedFont>
      <p:font typeface="Nunito Sans" pitchFamily="2" charset="77"/>
      <p:regular r:id="rId62"/>
      <p:bold r:id="rId63"/>
      <p:italic r:id="rId64"/>
      <p:boldItalic r:id="rId65"/>
    </p:embeddedFont>
    <p:embeddedFont>
      <p:font typeface="Nunito Sans ExtraBold" pitchFamily="2" charset="77"/>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p15:clr>
            <a:srgbClr val="A4A3A4"/>
          </p15:clr>
        </p15:guide>
        <p15:guide id="2" orient="horz" pos="1933">
          <p15:clr>
            <a:srgbClr val="A4A3A4"/>
          </p15:clr>
        </p15:guide>
        <p15:guide id="3"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9" roundtripDataSignature="AMtx7miZYd1lwiqFXL1tA8N2tpPZubIb1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497C"/>
    <a:srgbClr val="52747C"/>
    <a:srgbClr val="002845"/>
    <a:srgbClr val="72778A"/>
    <a:srgbClr val="D2D5E1"/>
    <a:srgbClr val="EFF0F4"/>
    <a:srgbClr val="F3F4F9"/>
    <a:srgbClr val="FFBAA6"/>
    <a:srgbClr val="FF5A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87"/>
    <p:restoredTop sz="96197"/>
  </p:normalViewPr>
  <p:slideViewPr>
    <p:cSldViewPr snapToGrid="0">
      <p:cViewPr varScale="1">
        <p:scale>
          <a:sx n="108" d="100"/>
          <a:sy n="108" d="100"/>
        </p:scale>
        <p:origin x="232" y="408"/>
      </p:cViewPr>
      <p:guideLst>
        <p:guide orient="horz" pos="3974"/>
        <p:guide orient="horz" pos="1933"/>
        <p:guide pos="384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2.fntdata"/><Relationship Id="rId6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Nunito Sans"/>
                <a:ea typeface="Nunito Sans"/>
                <a:cs typeface="Nunito Sans"/>
                <a:sym typeface="Nuni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Nunito Sans"/>
                <a:ea typeface="Nunito Sans"/>
                <a:cs typeface="Nunito Sans"/>
                <a:sym typeface="Nuni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Nunito Sans"/>
                <a:ea typeface="Nunito Sans"/>
                <a:cs typeface="Nunito Sans"/>
                <a:sym typeface="Nunito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Nunito Sans"/>
                <a:ea typeface="Nunito Sans"/>
                <a:cs typeface="Nunito Sans"/>
                <a:sym typeface="Nuni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Nunito Sans"/>
                <a:ea typeface="Nunito Sans"/>
                <a:cs typeface="Nunito Sans"/>
                <a:sym typeface="Nunito Sans"/>
              </a:rPr>
              <a:t>‹nr.›</a:t>
            </a:fld>
            <a:endParaRPr sz="1200" b="0" i="0" u="none" strike="noStrike" cap="none">
              <a:solidFill>
                <a:schemeClr val="dk1"/>
              </a:solidFill>
              <a:latin typeface="Nunito Sans"/>
              <a:ea typeface="Nunito Sans"/>
              <a:cs typeface="Nunito Sans"/>
              <a:sym typeface="Nuni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Nunito Sans"/>
                <a:ea typeface="Nunito Sans"/>
                <a:cs typeface="Nunito Sans"/>
                <a:sym typeface="Nunito Sans"/>
              </a:rPr>
              <a:t>2</a:t>
            </a:fld>
            <a:endParaRPr lang="en-GB" sz="1200" b="0" i="0" u="none" strike="noStrike" cap="none">
              <a:solidFill>
                <a:schemeClr val="dk1"/>
              </a:solidFill>
              <a:latin typeface="Nunito Sans"/>
              <a:ea typeface="Nunito Sans"/>
              <a:cs typeface="Nunito Sans"/>
              <a:sym typeface="Nunito Sans"/>
            </a:endParaRPr>
          </a:p>
        </p:txBody>
      </p:sp>
    </p:spTree>
    <p:extLst>
      <p:ext uri="{BB962C8B-B14F-4D97-AF65-F5344CB8AC3E}">
        <p14:creationId xmlns:p14="http://schemas.microsoft.com/office/powerpoint/2010/main" val="3243578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Font typeface="Arial" panose="020B0604020202020204" pitchFamily="34" charset="0"/>
              <a:buChar char="•"/>
            </a:pPr>
            <a:r>
              <a:rPr lang="en-US" noProof="0" dirty="0"/>
              <a:t>How many believe they know what personalization is?</a:t>
            </a:r>
          </a:p>
          <a:p>
            <a:pPr>
              <a:buFont typeface="Arial" panose="020B0604020202020204" pitchFamily="34" charset="0"/>
              <a:buChar char="•"/>
            </a:pPr>
            <a:endParaRPr lang="en-US" noProof="0" dirty="0"/>
          </a:p>
          <a:p>
            <a:pPr>
              <a:buFont typeface="Arial" panose="020B0604020202020204" pitchFamily="34" charset="0"/>
              <a:buChar char="•"/>
            </a:pPr>
            <a:r>
              <a:rPr lang="en-US" noProof="0" dirty="0"/>
              <a:t>How many would be comfortable explaining it to the audience right now?</a:t>
            </a:r>
          </a:p>
          <a:p>
            <a:pPr>
              <a:buFont typeface="Arial" panose="020B0604020202020204" pitchFamily="34" charset="0"/>
              <a:buChar char="•"/>
            </a:pPr>
            <a:endParaRPr lang="en-US" noProof="0" dirty="0"/>
          </a:p>
        </p:txBody>
      </p:sp>
      <p:sp>
        <p:nvSpPr>
          <p:cNvPr id="4" name="Pladsholder til slide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Nunito Sans"/>
                <a:ea typeface="Nunito Sans"/>
                <a:cs typeface="Nunito Sans"/>
                <a:sym typeface="Nunito Sans"/>
              </a:rPr>
              <a:t>8</a:t>
            </a:fld>
            <a:endParaRPr lang="en-GB" sz="1200" b="0" i="0" u="none" strike="noStrike" cap="none">
              <a:solidFill>
                <a:schemeClr val="dk1"/>
              </a:solidFill>
              <a:latin typeface="Nunito Sans"/>
              <a:ea typeface="Nunito Sans"/>
              <a:cs typeface="Nunito Sans"/>
              <a:sym typeface="Nunito Sans"/>
            </a:endParaRPr>
          </a:p>
        </p:txBody>
      </p:sp>
    </p:spTree>
    <p:extLst>
      <p:ext uri="{BB962C8B-B14F-4D97-AF65-F5344CB8AC3E}">
        <p14:creationId xmlns:p14="http://schemas.microsoft.com/office/powerpoint/2010/main" val="2837891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p:cSld name="Kun titel">
    <p:bg>
      <p:bgPr>
        <a:solidFill>
          <a:schemeClr val="lt1"/>
        </a:solidFill>
        <a:effectLst/>
      </p:bgPr>
    </p:bg>
    <p:spTree>
      <p:nvGrpSpPr>
        <p:cNvPr id="1" name="Shape 18"/>
        <p:cNvGrpSpPr/>
        <p:nvPr/>
      </p:nvGrpSpPr>
      <p:grpSpPr>
        <a:xfrm>
          <a:off x="0" y="0"/>
          <a:ext cx="0" cy="0"/>
          <a:chOff x="0" y="0"/>
          <a:chExt cx="0" cy="0"/>
        </a:xfrm>
      </p:grpSpPr>
      <p:sp>
        <p:nvSpPr>
          <p:cNvPr id="19" name="Google Shape;19;p15"/>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20" name="Google Shape;20;p15"/>
          <p:cNvSpPr txBox="1">
            <a:spLocks noGrp="1"/>
          </p:cNvSpPr>
          <p:nvPr>
            <p:ph type="title"/>
          </p:nvPr>
        </p:nvSpPr>
        <p:spPr>
          <a:xfrm>
            <a:off x="533399" y="584200"/>
            <a:ext cx="11179175" cy="1296988"/>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anner">
  <p:cSld name="1_Banner">
    <p:spTree>
      <p:nvGrpSpPr>
        <p:cNvPr id="1" name="Shape 151"/>
        <p:cNvGrpSpPr/>
        <p:nvPr/>
      </p:nvGrpSpPr>
      <p:grpSpPr>
        <a:xfrm>
          <a:off x="0" y="0"/>
          <a:ext cx="0" cy="0"/>
          <a:chOff x="0" y="0"/>
          <a:chExt cx="0" cy="0"/>
        </a:xfrm>
      </p:grpSpPr>
      <p:sp>
        <p:nvSpPr>
          <p:cNvPr id="152" name="Google Shape;152;p34"/>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153" name="Google Shape;153;p34"/>
          <p:cNvSpPr txBox="1">
            <a:spLocks noGrp="1"/>
          </p:cNvSpPr>
          <p:nvPr>
            <p:ph type="title"/>
          </p:nvPr>
        </p:nvSpPr>
        <p:spPr>
          <a:xfrm>
            <a:off x="533399" y="4173765"/>
            <a:ext cx="11179175" cy="8319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55" name="Google Shape;155;p34"/>
          <p:cNvSpPr txBox="1">
            <a:spLocks noGrp="1"/>
          </p:cNvSpPr>
          <p:nvPr>
            <p:ph type="body" idx="1"/>
          </p:nvPr>
        </p:nvSpPr>
        <p:spPr>
          <a:xfrm>
            <a:off x="533399" y="5076825"/>
            <a:ext cx="6336323" cy="69056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dk1"/>
              </a:buClr>
              <a:buSzPts val="1800"/>
              <a:buNone/>
              <a:defRPr/>
            </a:lvl1pPr>
            <a:lvl2pPr marL="914400" lvl="1" indent="-331469" algn="l">
              <a:lnSpc>
                <a:spcPct val="100000"/>
              </a:lnSpc>
              <a:spcBef>
                <a:spcPts val="500"/>
              </a:spcBef>
              <a:spcAft>
                <a:spcPts val="0"/>
              </a:spcAft>
              <a:buSzPts val="162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pic>
        <p:nvPicPr>
          <p:cNvPr id="156" name="Google Shape;156;p34" descr="Diagram&#10;&#10;Description automatically generated with low confidence"/>
          <p:cNvPicPr preferRelativeResize="0"/>
          <p:nvPr/>
        </p:nvPicPr>
        <p:blipFill rotWithShape="1">
          <a:blip r:embed="rId2">
            <a:alphaModFix/>
          </a:blip>
          <a:srcRect/>
          <a:stretch/>
        </p:blipFill>
        <p:spPr>
          <a:xfrm>
            <a:off x="0" y="-23446"/>
            <a:ext cx="12192000" cy="21780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dark" userDrawn="1">
  <p:cSld name="Divider-dark">
    <p:bg>
      <p:bgPr>
        <a:solidFill>
          <a:schemeClr val="dk1"/>
        </a:solidFill>
        <a:effectLst/>
      </p:bgPr>
    </p:bg>
    <p:spTree>
      <p:nvGrpSpPr>
        <p:cNvPr id="1" name="Shape 167"/>
        <p:cNvGrpSpPr/>
        <p:nvPr/>
      </p:nvGrpSpPr>
      <p:grpSpPr>
        <a:xfrm>
          <a:off x="0" y="0"/>
          <a:ext cx="0" cy="0"/>
          <a:chOff x="0" y="0"/>
          <a:chExt cx="0" cy="0"/>
        </a:xfrm>
      </p:grpSpPr>
      <p:sp>
        <p:nvSpPr>
          <p:cNvPr id="168" name="Google Shape;168;p37"/>
          <p:cNvSpPr txBox="1">
            <a:spLocks noGrp="1"/>
          </p:cNvSpPr>
          <p:nvPr>
            <p:ph type="body" idx="1"/>
          </p:nvPr>
        </p:nvSpPr>
        <p:spPr>
          <a:xfrm>
            <a:off x="3215481" y="2197511"/>
            <a:ext cx="5761037" cy="2580966"/>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1000"/>
              </a:spcBef>
              <a:spcAft>
                <a:spcPts val="0"/>
              </a:spcAft>
              <a:buClr>
                <a:schemeClr val="lt1"/>
              </a:buClr>
              <a:buSzPts val="3600"/>
              <a:buFont typeface="Nunito Sans"/>
              <a:buNone/>
              <a:defRPr sz="3600" b="1" i="0">
                <a:latin typeface="Nunito Sans"/>
                <a:ea typeface="Nunito Sans"/>
                <a:cs typeface="Nunito Sans"/>
                <a:sym typeface="Nunito Sans"/>
              </a:defRPr>
            </a:lvl1pPr>
            <a:lvl2pPr marL="914400" lvl="1" indent="-331469" algn="l">
              <a:lnSpc>
                <a:spcPct val="100000"/>
              </a:lnSpc>
              <a:spcBef>
                <a:spcPts val="500"/>
              </a:spcBef>
              <a:spcAft>
                <a:spcPts val="0"/>
              </a:spcAft>
              <a:buSzPts val="162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lt1"/>
              </a:buClr>
              <a:buSzPts val="1800"/>
              <a:buNone/>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pPr lvl="0"/>
            <a:r>
              <a:rPr lang="da-DK"/>
              <a:t>Klik for at redigere teksttypografierne i masteren</a:t>
            </a:r>
          </a:p>
        </p:txBody>
      </p:sp>
      <p:sp>
        <p:nvSpPr>
          <p:cNvPr id="169" name="Google Shape;169;p37"/>
          <p:cNvSpPr txBox="1"/>
          <p:nvPr/>
        </p:nvSpPr>
        <p:spPr>
          <a:xfrm>
            <a:off x="7211961" y="-663677"/>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500">
              <a:solidFill>
                <a:schemeClr val="lt1"/>
              </a:solidFill>
              <a:latin typeface="Nunito Sans"/>
              <a:ea typeface="Nunito Sans"/>
              <a:cs typeface="Nunito Sans"/>
              <a:sym typeface="Nunito San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and Text 2-Dark">
  <p:cSld name="Image and Text 2-Dark">
    <p:spTree>
      <p:nvGrpSpPr>
        <p:cNvPr id="1" name="Shape 178"/>
        <p:cNvGrpSpPr/>
        <p:nvPr/>
      </p:nvGrpSpPr>
      <p:grpSpPr>
        <a:xfrm>
          <a:off x="0" y="0"/>
          <a:ext cx="0" cy="0"/>
          <a:chOff x="0" y="0"/>
          <a:chExt cx="0" cy="0"/>
        </a:xfrm>
      </p:grpSpPr>
      <p:pic>
        <p:nvPicPr>
          <p:cNvPr id="179" name="Google Shape;179;p39"/>
          <p:cNvPicPr preferRelativeResize="0"/>
          <p:nvPr/>
        </p:nvPicPr>
        <p:blipFill rotWithShape="1">
          <a:blip r:embed="rId2">
            <a:alphaModFix/>
          </a:blip>
          <a:srcRect l="18605" t="2777" b="3957"/>
          <a:stretch/>
        </p:blipFill>
        <p:spPr>
          <a:xfrm>
            <a:off x="0" y="1"/>
            <a:ext cx="9682884" cy="6875416"/>
          </a:xfrm>
          <a:prstGeom prst="rect">
            <a:avLst/>
          </a:prstGeom>
          <a:noFill/>
          <a:ln>
            <a:noFill/>
          </a:ln>
        </p:spPr>
      </p:pic>
      <p:sp>
        <p:nvSpPr>
          <p:cNvPr id="180" name="Google Shape;180;p39"/>
          <p:cNvSpPr txBox="1">
            <a:spLocks noGrp="1"/>
          </p:cNvSpPr>
          <p:nvPr>
            <p:ph type="title"/>
          </p:nvPr>
        </p:nvSpPr>
        <p:spPr>
          <a:xfrm>
            <a:off x="533400" y="584199"/>
            <a:ext cx="7501648" cy="12969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000"/>
              <a:buFont typeface="Nunito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81" name="Google Shape;181;p39"/>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sz="1000">
                <a:solidFill>
                  <a:schemeClr val="lt1"/>
                </a:solidFill>
                <a:latin typeface="Nunito Sans"/>
                <a:ea typeface="Nunito Sans"/>
                <a:cs typeface="Nunito Sans"/>
                <a:sym typeface="Nunito Sans"/>
              </a:defRPr>
            </a:lvl1pPr>
            <a:lvl2pPr marL="0" lvl="1" indent="0" algn="l">
              <a:spcBef>
                <a:spcPts val="0"/>
              </a:spcBef>
              <a:buNone/>
              <a:defRPr sz="1000">
                <a:solidFill>
                  <a:schemeClr val="lt1"/>
                </a:solidFill>
                <a:latin typeface="Nunito Sans"/>
                <a:ea typeface="Nunito Sans"/>
                <a:cs typeface="Nunito Sans"/>
                <a:sym typeface="Nunito Sans"/>
              </a:defRPr>
            </a:lvl2pPr>
            <a:lvl3pPr marL="0" lvl="2" indent="0" algn="l">
              <a:spcBef>
                <a:spcPts val="0"/>
              </a:spcBef>
              <a:buNone/>
              <a:defRPr sz="1000">
                <a:solidFill>
                  <a:schemeClr val="lt1"/>
                </a:solidFill>
                <a:latin typeface="Nunito Sans"/>
                <a:ea typeface="Nunito Sans"/>
                <a:cs typeface="Nunito Sans"/>
                <a:sym typeface="Nunito Sans"/>
              </a:defRPr>
            </a:lvl3pPr>
            <a:lvl4pPr marL="0" lvl="3" indent="0" algn="l">
              <a:spcBef>
                <a:spcPts val="0"/>
              </a:spcBef>
              <a:buNone/>
              <a:defRPr sz="1000">
                <a:solidFill>
                  <a:schemeClr val="lt1"/>
                </a:solidFill>
                <a:latin typeface="Nunito Sans"/>
                <a:ea typeface="Nunito Sans"/>
                <a:cs typeface="Nunito Sans"/>
                <a:sym typeface="Nunito Sans"/>
              </a:defRPr>
            </a:lvl4pPr>
            <a:lvl5pPr marL="0" lvl="4" indent="0" algn="l">
              <a:spcBef>
                <a:spcPts val="0"/>
              </a:spcBef>
              <a:buNone/>
              <a:defRPr sz="1000">
                <a:solidFill>
                  <a:schemeClr val="lt1"/>
                </a:solidFill>
                <a:latin typeface="Nunito Sans"/>
                <a:ea typeface="Nunito Sans"/>
                <a:cs typeface="Nunito Sans"/>
                <a:sym typeface="Nunito Sans"/>
              </a:defRPr>
            </a:lvl5pPr>
            <a:lvl6pPr marL="0" lvl="5" indent="0" algn="l">
              <a:spcBef>
                <a:spcPts val="0"/>
              </a:spcBef>
              <a:buNone/>
              <a:defRPr sz="1000">
                <a:solidFill>
                  <a:schemeClr val="lt1"/>
                </a:solidFill>
                <a:latin typeface="Nunito Sans"/>
                <a:ea typeface="Nunito Sans"/>
                <a:cs typeface="Nunito Sans"/>
                <a:sym typeface="Nunito Sans"/>
              </a:defRPr>
            </a:lvl6pPr>
            <a:lvl7pPr marL="0" lvl="6" indent="0" algn="l">
              <a:spcBef>
                <a:spcPts val="0"/>
              </a:spcBef>
              <a:buNone/>
              <a:defRPr sz="1000">
                <a:solidFill>
                  <a:schemeClr val="lt1"/>
                </a:solidFill>
                <a:latin typeface="Nunito Sans"/>
                <a:ea typeface="Nunito Sans"/>
                <a:cs typeface="Nunito Sans"/>
                <a:sym typeface="Nunito Sans"/>
              </a:defRPr>
            </a:lvl7pPr>
            <a:lvl8pPr marL="0" lvl="7" indent="0" algn="l">
              <a:spcBef>
                <a:spcPts val="0"/>
              </a:spcBef>
              <a:buNone/>
              <a:defRPr sz="1000">
                <a:solidFill>
                  <a:schemeClr val="lt1"/>
                </a:solidFill>
                <a:latin typeface="Nunito Sans"/>
                <a:ea typeface="Nunito Sans"/>
                <a:cs typeface="Nunito Sans"/>
                <a:sym typeface="Nunito Sans"/>
              </a:defRPr>
            </a:lvl8pPr>
            <a:lvl9pPr marL="0" lvl="8" indent="0" algn="l">
              <a:spcBef>
                <a:spcPts val="0"/>
              </a:spcBef>
              <a:buNone/>
              <a:defRPr sz="1000">
                <a:solidFill>
                  <a:schemeClr val="lt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sp>
        <p:nvSpPr>
          <p:cNvPr id="182" name="Google Shape;182;p39"/>
          <p:cNvSpPr txBox="1">
            <a:spLocks noGrp="1"/>
          </p:cNvSpPr>
          <p:nvPr>
            <p:ph type="body" idx="1"/>
          </p:nvPr>
        </p:nvSpPr>
        <p:spPr>
          <a:xfrm>
            <a:off x="533399" y="1881188"/>
            <a:ext cx="7501648" cy="38877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700"/>
              <a:buFont typeface="Nunito Sans"/>
              <a:buNone/>
              <a:defRPr>
                <a:solidFill>
                  <a:schemeClr val="lt1"/>
                </a:solidFill>
              </a:defRPr>
            </a:lvl1pPr>
            <a:lvl2pPr marL="914400" lvl="1" indent="-325755" algn="l">
              <a:lnSpc>
                <a:spcPct val="100000"/>
              </a:lnSpc>
              <a:spcBef>
                <a:spcPts val="600"/>
              </a:spcBef>
              <a:spcAft>
                <a:spcPts val="0"/>
              </a:spcAft>
              <a:buSzPts val="1530"/>
              <a:buFont typeface="Nunito Sans"/>
              <a:buChar char="•"/>
              <a:defRPr>
                <a:solidFill>
                  <a:schemeClr val="lt1"/>
                </a:solidFill>
              </a:defRPr>
            </a:lvl2pPr>
            <a:lvl3pPr marL="1371600" lvl="2" indent="-336550" algn="l">
              <a:lnSpc>
                <a:spcPct val="100000"/>
              </a:lnSpc>
              <a:spcBef>
                <a:spcPts val="600"/>
              </a:spcBef>
              <a:spcAft>
                <a:spcPts val="0"/>
              </a:spcAft>
              <a:buSzPts val="1700"/>
              <a:buChar char="•"/>
              <a:defRPr>
                <a:solidFill>
                  <a:schemeClr val="lt1"/>
                </a:solidFill>
              </a:defRPr>
            </a:lvl3pPr>
            <a:lvl4pPr marL="1828800" lvl="3" indent="-336550" algn="l">
              <a:lnSpc>
                <a:spcPct val="100000"/>
              </a:lnSpc>
              <a:spcBef>
                <a:spcPts val="600"/>
              </a:spcBef>
              <a:spcAft>
                <a:spcPts val="0"/>
              </a:spcAft>
              <a:buSzPts val="1700"/>
              <a:buChar char="•"/>
              <a:defRPr>
                <a:solidFill>
                  <a:schemeClr val="lt1"/>
                </a:solidFill>
              </a:defRPr>
            </a:lvl4pPr>
            <a:lvl5pPr marL="2286000" lvl="4" indent="-228600" algn="l">
              <a:lnSpc>
                <a:spcPct val="100000"/>
              </a:lnSpc>
              <a:spcBef>
                <a:spcPts val="600"/>
              </a:spcBef>
              <a:spcAft>
                <a:spcPts val="0"/>
              </a:spcAft>
              <a:buClr>
                <a:schemeClr val="lt1"/>
              </a:buClr>
              <a:buSzPts val="2000"/>
              <a:buFont typeface="Nunito Sans"/>
              <a:buNone/>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83" name="Google Shape;183;p39"/>
          <p:cNvSpPr txBox="1">
            <a:spLocks noGrp="1"/>
          </p:cNvSpPr>
          <p:nvPr>
            <p:ph type="body" idx="2"/>
          </p:nvPr>
        </p:nvSpPr>
        <p:spPr>
          <a:xfrm>
            <a:off x="11019600" y="6087600"/>
            <a:ext cx="694800" cy="295200"/>
          </a:xfrm>
          <a:prstGeom prst="rect">
            <a:avLst/>
          </a:prstGeom>
          <a:blipFill rotWithShape="1">
            <a:blip r:embed="rId3">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rgbClr val="FF0000"/>
              </a:buClr>
              <a:buSzPts val="100"/>
              <a:buFont typeface="Nunito Sans"/>
              <a:buNone/>
              <a:defRPr sz="100">
                <a:solidFill>
                  <a:srgbClr val="FF0000"/>
                </a:solidFill>
              </a:defRPr>
            </a:lvl1pPr>
            <a:lvl2pPr marL="914400" lvl="1" indent="-331469" algn="l">
              <a:lnSpc>
                <a:spcPct val="100000"/>
              </a:lnSpc>
              <a:spcBef>
                <a:spcPts val="500"/>
              </a:spcBef>
              <a:spcAft>
                <a:spcPts val="0"/>
              </a:spcAft>
              <a:buSzPts val="162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84" name="Google Shape;184;p39"/>
          <p:cNvSpPr>
            <a:spLocks noGrp="1"/>
          </p:cNvSpPr>
          <p:nvPr>
            <p:ph type="pic" idx="3"/>
          </p:nvPr>
        </p:nvSpPr>
        <p:spPr>
          <a:xfrm>
            <a:off x="8578468" y="-17608"/>
            <a:ext cx="3665775" cy="6906373"/>
          </a:xfrm>
          <a:prstGeom prst="rect">
            <a:avLst/>
          </a:prstGeom>
          <a:solidFill>
            <a:schemeClr val="lt1"/>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mparison Page">
  <p:cSld name="Comparison Page">
    <p:bg>
      <p:bgPr>
        <a:solidFill>
          <a:schemeClr val="lt1"/>
        </a:solidFill>
        <a:effectLst/>
      </p:bgPr>
    </p:bg>
    <p:spTree>
      <p:nvGrpSpPr>
        <p:cNvPr id="1" name="Shape 185"/>
        <p:cNvGrpSpPr/>
        <p:nvPr/>
      </p:nvGrpSpPr>
      <p:grpSpPr>
        <a:xfrm>
          <a:off x="0" y="0"/>
          <a:ext cx="0" cy="0"/>
          <a:chOff x="0" y="0"/>
          <a:chExt cx="0" cy="0"/>
        </a:xfrm>
      </p:grpSpPr>
      <p:sp>
        <p:nvSpPr>
          <p:cNvPr id="186" name="Google Shape;186;p40"/>
          <p:cNvSpPr/>
          <p:nvPr userDrawn="1"/>
        </p:nvSpPr>
        <p:spPr>
          <a:xfrm>
            <a:off x="6240464" y="9406"/>
            <a:ext cx="5951536"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Sans"/>
              <a:ea typeface="Nunito Sans"/>
              <a:cs typeface="Nunito Sans"/>
              <a:sym typeface="Nunito Sans"/>
            </a:endParaRPr>
          </a:p>
        </p:txBody>
      </p:sp>
      <p:sp>
        <p:nvSpPr>
          <p:cNvPr id="187" name="Google Shape;187;p40"/>
          <p:cNvSpPr txBox="1">
            <a:spLocks noGrp="1"/>
          </p:cNvSpPr>
          <p:nvPr>
            <p:ph type="title"/>
          </p:nvPr>
        </p:nvSpPr>
        <p:spPr>
          <a:xfrm>
            <a:off x="533399" y="584199"/>
            <a:ext cx="5418139" cy="12969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88" name="Google Shape;188;p40"/>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189" name="Google Shape;189;p40"/>
          <p:cNvSpPr txBox="1">
            <a:spLocks noGrp="1"/>
          </p:cNvSpPr>
          <p:nvPr>
            <p:ph type="body" idx="1"/>
          </p:nvPr>
        </p:nvSpPr>
        <p:spPr>
          <a:xfrm>
            <a:off x="6676306" y="584200"/>
            <a:ext cx="4982295" cy="51847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lt1"/>
              </a:buClr>
              <a:buSzPts val="1700"/>
              <a:buFont typeface="Nunito Sans"/>
              <a:buNone/>
              <a:defRPr>
                <a:solidFill>
                  <a:schemeClr val="lt1"/>
                </a:solidFill>
              </a:defRPr>
            </a:lvl1pPr>
            <a:lvl2pPr marL="914400" lvl="1" indent="-325755" algn="l">
              <a:lnSpc>
                <a:spcPct val="100000"/>
              </a:lnSpc>
              <a:spcBef>
                <a:spcPts val="500"/>
              </a:spcBef>
              <a:spcAft>
                <a:spcPts val="0"/>
              </a:spcAft>
              <a:buSzPts val="1530"/>
              <a:buFont typeface="Nunito Sans"/>
              <a:buChar char="•"/>
              <a:defRPr>
                <a:solidFill>
                  <a:schemeClr val="lt1"/>
                </a:solidFill>
              </a:defRPr>
            </a:lvl2pPr>
            <a:lvl3pPr marL="1371600" lvl="2" indent="-336550" algn="l">
              <a:lnSpc>
                <a:spcPct val="100000"/>
              </a:lnSpc>
              <a:spcBef>
                <a:spcPts val="500"/>
              </a:spcBef>
              <a:spcAft>
                <a:spcPts val="0"/>
              </a:spcAft>
              <a:buSzPts val="1700"/>
              <a:buChar char="•"/>
              <a:defRPr>
                <a:solidFill>
                  <a:schemeClr val="lt1"/>
                </a:solidFill>
              </a:defRPr>
            </a:lvl3pPr>
            <a:lvl4pPr marL="1828800" lvl="3" indent="-336550" algn="l">
              <a:lnSpc>
                <a:spcPct val="100000"/>
              </a:lnSpc>
              <a:spcBef>
                <a:spcPts val="500"/>
              </a:spcBef>
              <a:spcAft>
                <a:spcPts val="0"/>
              </a:spcAft>
              <a:buSzPts val="1700"/>
              <a:buChar char="•"/>
              <a:defRPr>
                <a:solidFill>
                  <a:schemeClr val="lt1"/>
                </a:solidFill>
              </a:defRPr>
            </a:lvl4pPr>
            <a:lvl5pPr marL="2286000" lvl="4" indent="-228600" algn="l">
              <a:lnSpc>
                <a:spcPct val="100000"/>
              </a:lnSpc>
              <a:spcBef>
                <a:spcPts val="500"/>
              </a:spcBef>
              <a:spcAft>
                <a:spcPts val="0"/>
              </a:spcAft>
              <a:buClr>
                <a:schemeClr val="lt1"/>
              </a:buClr>
              <a:buSzPts val="2000"/>
              <a:buFont typeface="Nunito Sans"/>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90" name="Google Shape;190;p40"/>
          <p:cNvSpPr txBox="1">
            <a:spLocks noGrp="1"/>
          </p:cNvSpPr>
          <p:nvPr>
            <p:ph type="body" idx="2"/>
          </p:nvPr>
        </p:nvSpPr>
        <p:spPr>
          <a:xfrm>
            <a:off x="533399" y="1881189"/>
            <a:ext cx="5418139" cy="3887786"/>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700"/>
              <a:buFont typeface="Nunito Sans"/>
              <a:buNone/>
              <a:defRPr/>
            </a:lvl1pPr>
            <a:lvl2pPr marL="914400" lvl="1" indent="-325755" algn="l">
              <a:lnSpc>
                <a:spcPct val="100000"/>
              </a:lnSpc>
              <a:spcBef>
                <a:spcPts val="600"/>
              </a:spcBef>
              <a:spcAft>
                <a:spcPts val="0"/>
              </a:spcAft>
              <a:buSzPts val="1530"/>
              <a:buFont typeface="Nunito Sans"/>
              <a:buChar char="•"/>
              <a:defRPr/>
            </a:lvl2pPr>
            <a:lvl3pPr marL="1371600" lvl="2" indent="-336550" algn="l">
              <a:lnSpc>
                <a:spcPct val="100000"/>
              </a:lnSpc>
              <a:spcBef>
                <a:spcPts val="600"/>
              </a:spcBef>
              <a:spcAft>
                <a:spcPts val="0"/>
              </a:spcAft>
              <a:buSzPts val="1700"/>
              <a:buChar char="•"/>
              <a:defRPr/>
            </a:lvl3pPr>
            <a:lvl4pPr marL="1828800" lvl="3" indent="-336550" algn="l">
              <a:lnSpc>
                <a:spcPct val="100000"/>
              </a:lnSpc>
              <a:spcBef>
                <a:spcPts val="600"/>
              </a:spcBef>
              <a:spcAft>
                <a:spcPts val="0"/>
              </a:spcAft>
              <a:buSzPts val="1700"/>
              <a:buChar char="•"/>
              <a:defRPr/>
            </a:lvl4pPr>
            <a:lvl5pPr marL="2286000" lvl="4" indent="-228600" algn="l">
              <a:lnSpc>
                <a:spcPct val="100000"/>
              </a:lnSpc>
              <a:spcBef>
                <a:spcPts val="600"/>
              </a:spcBef>
              <a:spcAft>
                <a:spcPts val="0"/>
              </a:spcAft>
              <a:buClr>
                <a:schemeClr val="dk1"/>
              </a:buClr>
              <a:buSzPts val="2000"/>
              <a:buFont typeface="Nunito Sans"/>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Image in Screen - Dark">
  <p:cSld name="Image in Screen - Dark">
    <p:bg>
      <p:bgPr>
        <a:solidFill>
          <a:schemeClr val="lt1"/>
        </a:solidFill>
        <a:effectLst/>
      </p:bgPr>
    </p:bg>
    <p:spTree>
      <p:nvGrpSpPr>
        <p:cNvPr id="1" name="Shape 192"/>
        <p:cNvGrpSpPr/>
        <p:nvPr/>
      </p:nvGrpSpPr>
      <p:grpSpPr>
        <a:xfrm>
          <a:off x="0" y="0"/>
          <a:ext cx="0" cy="0"/>
          <a:chOff x="0" y="0"/>
          <a:chExt cx="0" cy="0"/>
        </a:xfrm>
      </p:grpSpPr>
      <p:pic>
        <p:nvPicPr>
          <p:cNvPr id="193" name="Google Shape;193;p41"/>
          <p:cNvPicPr preferRelativeResize="0"/>
          <p:nvPr/>
        </p:nvPicPr>
        <p:blipFill rotWithShape="1">
          <a:blip r:embed="rId2">
            <a:alphaModFix/>
          </a:blip>
          <a:srcRect l="806" t="3109" r="806" b="-1435"/>
          <a:stretch/>
        </p:blipFill>
        <p:spPr>
          <a:xfrm>
            <a:off x="-7747" y="0"/>
            <a:ext cx="12199747" cy="5610478"/>
          </a:xfrm>
          <a:prstGeom prst="rect">
            <a:avLst/>
          </a:prstGeom>
          <a:noFill/>
          <a:ln>
            <a:noFill/>
          </a:ln>
        </p:spPr>
      </p:pic>
      <p:pic>
        <p:nvPicPr>
          <p:cNvPr id="194" name="Google Shape;194;p41"/>
          <p:cNvPicPr preferRelativeResize="0"/>
          <p:nvPr/>
        </p:nvPicPr>
        <p:blipFill rotWithShape="1">
          <a:blip r:embed="rId3">
            <a:alphaModFix/>
          </a:blip>
          <a:srcRect/>
          <a:stretch/>
        </p:blipFill>
        <p:spPr>
          <a:xfrm>
            <a:off x="11019600" y="6087599"/>
            <a:ext cx="694800" cy="295240"/>
          </a:xfrm>
          <a:prstGeom prst="rect">
            <a:avLst/>
          </a:prstGeom>
          <a:noFill/>
          <a:ln>
            <a:noFill/>
          </a:ln>
        </p:spPr>
      </p:pic>
      <p:sp>
        <p:nvSpPr>
          <p:cNvPr id="195" name="Google Shape;195;p41"/>
          <p:cNvSpPr txBox="1">
            <a:spLocks noGrp="1"/>
          </p:cNvSpPr>
          <p:nvPr>
            <p:ph type="title"/>
          </p:nvPr>
        </p:nvSpPr>
        <p:spPr>
          <a:xfrm>
            <a:off x="533399" y="584199"/>
            <a:ext cx="11179175" cy="129698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3000"/>
              <a:buFont typeface="Nunito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96" name="Google Shape;196;p41"/>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sz="1000">
                <a:solidFill>
                  <a:schemeClr val="lt1"/>
                </a:solidFill>
                <a:latin typeface="Nunito Sans"/>
                <a:ea typeface="Nunito Sans"/>
                <a:cs typeface="Nunito Sans"/>
                <a:sym typeface="Nunito Sans"/>
              </a:defRPr>
            </a:lvl1pPr>
            <a:lvl2pPr marL="0" lvl="1" indent="0" algn="l">
              <a:spcBef>
                <a:spcPts val="0"/>
              </a:spcBef>
              <a:buNone/>
              <a:defRPr sz="1000">
                <a:solidFill>
                  <a:schemeClr val="lt1"/>
                </a:solidFill>
                <a:latin typeface="Nunito Sans"/>
                <a:ea typeface="Nunito Sans"/>
                <a:cs typeface="Nunito Sans"/>
                <a:sym typeface="Nunito Sans"/>
              </a:defRPr>
            </a:lvl2pPr>
            <a:lvl3pPr marL="0" lvl="2" indent="0" algn="l">
              <a:spcBef>
                <a:spcPts val="0"/>
              </a:spcBef>
              <a:buNone/>
              <a:defRPr sz="1000">
                <a:solidFill>
                  <a:schemeClr val="lt1"/>
                </a:solidFill>
                <a:latin typeface="Nunito Sans"/>
                <a:ea typeface="Nunito Sans"/>
                <a:cs typeface="Nunito Sans"/>
                <a:sym typeface="Nunito Sans"/>
              </a:defRPr>
            </a:lvl3pPr>
            <a:lvl4pPr marL="0" lvl="3" indent="0" algn="l">
              <a:spcBef>
                <a:spcPts val="0"/>
              </a:spcBef>
              <a:buNone/>
              <a:defRPr sz="1000">
                <a:solidFill>
                  <a:schemeClr val="lt1"/>
                </a:solidFill>
                <a:latin typeface="Nunito Sans"/>
                <a:ea typeface="Nunito Sans"/>
                <a:cs typeface="Nunito Sans"/>
                <a:sym typeface="Nunito Sans"/>
              </a:defRPr>
            </a:lvl4pPr>
            <a:lvl5pPr marL="0" lvl="4" indent="0" algn="l">
              <a:spcBef>
                <a:spcPts val="0"/>
              </a:spcBef>
              <a:buNone/>
              <a:defRPr sz="1000">
                <a:solidFill>
                  <a:schemeClr val="lt1"/>
                </a:solidFill>
                <a:latin typeface="Nunito Sans"/>
                <a:ea typeface="Nunito Sans"/>
                <a:cs typeface="Nunito Sans"/>
                <a:sym typeface="Nunito Sans"/>
              </a:defRPr>
            </a:lvl5pPr>
            <a:lvl6pPr marL="0" lvl="5" indent="0" algn="l">
              <a:spcBef>
                <a:spcPts val="0"/>
              </a:spcBef>
              <a:buNone/>
              <a:defRPr sz="1000">
                <a:solidFill>
                  <a:schemeClr val="lt1"/>
                </a:solidFill>
                <a:latin typeface="Nunito Sans"/>
                <a:ea typeface="Nunito Sans"/>
                <a:cs typeface="Nunito Sans"/>
                <a:sym typeface="Nunito Sans"/>
              </a:defRPr>
            </a:lvl6pPr>
            <a:lvl7pPr marL="0" lvl="6" indent="0" algn="l">
              <a:spcBef>
                <a:spcPts val="0"/>
              </a:spcBef>
              <a:buNone/>
              <a:defRPr sz="1000">
                <a:solidFill>
                  <a:schemeClr val="lt1"/>
                </a:solidFill>
                <a:latin typeface="Nunito Sans"/>
                <a:ea typeface="Nunito Sans"/>
                <a:cs typeface="Nunito Sans"/>
                <a:sym typeface="Nunito Sans"/>
              </a:defRPr>
            </a:lvl7pPr>
            <a:lvl8pPr marL="0" lvl="7" indent="0" algn="l">
              <a:spcBef>
                <a:spcPts val="0"/>
              </a:spcBef>
              <a:buNone/>
              <a:defRPr sz="1000">
                <a:solidFill>
                  <a:schemeClr val="lt1"/>
                </a:solidFill>
                <a:latin typeface="Nunito Sans"/>
                <a:ea typeface="Nunito Sans"/>
                <a:cs typeface="Nunito Sans"/>
                <a:sym typeface="Nunito Sans"/>
              </a:defRPr>
            </a:lvl8pPr>
            <a:lvl9pPr marL="0" lvl="8" indent="0" algn="l">
              <a:spcBef>
                <a:spcPts val="0"/>
              </a:spcBef>
              <a:buNone/>
              <a:defRPr sz="1000">
                <a:solidFill>
                  <a:schemeClr val="lt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pic>
        <p:nvPicPr>
          <p:cNvPr id="198" name="Google Shape;198;p41"/>
          <p:cNvPicPr preferRelativeResize="0"/>
          <p:nvPr/>
        </p:nvPicPr>
        <p:blipFill rotWithShape="1">
          <a:blip r:embed="rId4">
            <a:alphaModFix/>
          </a:blip>
          <a:srcRect/>
          <a:stretch/>
        </p:blipFill>
        <p:spPr>
          <a:xfrm>
            <a:off x="2312528" y="1537988"/>
            <a:ext cx="7566944" cy="4785047"/>
          </a:xfrm>
          <a:prstGeom prst="rect">
            <a:avLst/>
          </a:prstGeom>
          <a:noFill/>
          <a:ln>
            <a:noFill/>
          </a:ln>
        </p:spPr>
      </p:pic>
      <p:sp>
        <p:nvSpPr>
          <p:cNvPr id="199" name="Google Shape;199;p41"/>
          <p:cNvSpPr>
            <a:spLocks noGrp="1"/>
          </p:cNvSpPr>
          <p:nvPr>
            <p:ph type="pic" idx="2"/>
          </p:nvPr>
        </p:nvSpPr>
        <p:spPr>
          <a:xfrm>
            <a:off x="3276599" y="1721834"/>
            <a:ext cx="5478518" cy="3270580"/>
          </a:xfrm>
          <a:prstGeom prst="roundRect">
            <a:avLst>
              <a:gd name="adj" fmla="val 3580"/>
            </a:avLst>
          </a:prstGeom>
          <a:solidFill>
            <a:schemeClr val="lt1"/>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ree circles-Dark">
  <p:cSld name="Three circles-Dark">
    <p:bg>
      <p:bgPr>
        <a:solidFill>
          <a:schemeClr val="lt1"/>
        </a:solidFill>
        <a:effectLst/>
      </p:bgPr>
    </p:bg>
    <p:spTree>
      <p:nvGrpSpPr>
        <p:cNvPr id="1" name="Shape 200"/>
        <p:cNvGrpSpPr/>
        <p:nvPr/>
      </p:nvGrpSpPr>
      <p:grpSpPr>
        <a:xfrm>
          <a:off x="0" y="0"/>
          <a:ext cx="0" cy="0"/>
          <a:chOff x="0" y="0"/>
          <a:chExt cx="0" cy="0"/>
        </a:xfrm>
      </p:grpSpPr>
      <p:pic>
        <p:nvPicPr>
          <p:cNvPr id="201" name="Google Shape;201;p42"/>
          <p:cNvPicPr preferRelativeResize="0"/>
          <p:nvPr/>
        </p:nvPicPr>
        <p:blipFill rotWithShape="1">
          <a:blip r:embed="rId2">
            <a:alphaModFix/>
          </a:blip>
          <a:srcRect t="53144"/>
          <a:stretch/>
        </p:blipFill>
        <p:spPr>
          <a:xfrm>
            <a:off x="0" y="0"/>
            <a:ext cx="12192000" cy="2628793"/>
          </a:xfrm>
          <a:prstGeom prst="rect">
            <a:avLst/>
          </a:prstGeom>
          <a:noFill/>
          <a:ln>
            <a:noFill/>
          </a:ln>
        </p:spPr>
      </p:pic>
      <p:sp>
        <p:nvSpPr>
          <p:cNvPr id="202" name="Google Shape;202;p42"/>
          <p:cNvSpPr txBox="1">
            <a:spLocks noGrp="1"/>
          </p:cNvSpPr>
          <p:nvPr>
            <p:ph type="title"/>
          </p:nvPr>
        </p:nvSpPr>
        <p:spPr>
          <a:xfrm>
            <a:off x="533399" y="584199"/>
            <a:ext cx="11179175" cy="129698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3000"/>
              <a:buFont typeface="Nunito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203" name="Google Shape;203;p42"/>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pic>
        <p:nvPicPr>
          <p:cNvPr id="205" name="Google Shape;205;p42" descr="Shape, circle&#10;&#10;Description automatically generated"/>
          <p:cNvPicPr preferRelativeResize="0"/>
          <p:nvPr/>
        </p:nvPicPr>
        <p:blipFill rotWithShape="1">
          <a:blip r:embed="rId3">
            <a:alphaModFix/>
          </a:blip>
          <a:srcRect/>
          <a:stretch/>
        </p:blipFill>
        <p:spPr>
          <a:xfrm>
            <a:off x="1325864" y="1886101"/>
            <a:ext cx="2810618" cy="2810618"/>
          </a:xfrm>
          <a:prstGeom prst="rect">
            <a:avLst/>
          </a:prstGeom>
          <a:noFill/>
          <a:ln>
            <a:noFill/>
          </a:ln>
        </p:spPr>
      </p:pic>
      <p:sp>
        <p:nvSpPr>
          <p:cNvPr id="206" name="Google Shape;206;p42"/>
          <p:cNvSpPr>
            <a:spLocks noGrp="1"/>
          </p:cNvSpPr>
          <p:nvPr>
            <p:ph type="pic" idx="2"/>
          </p:nvPr>
        </p:nvSpPr>
        <p:spPr>
          <a:xfrm>
            <a:off x="1371218" y="1931455"/>
            <a:ext cx="2719910" cy="2719910"/>
          </a:xfrm>
          <a:prstGeom prst="ellipse">
            <a:avLst/>
          </a:prstGeom>
          <a:solidFill>
            <a:schemeClr val="lt1"/>
          </a:solidFill>
          <a:ln>
            <a:noFill/>
          </a:ln>
        </p:spPr>
      </p:sp>
      <p:sp>
        <p:nvSpPr>
          <p:cNvPr id="207" name="Google Shape;207;p42"/>
          <p:cNvSpPr txBox="1">
            <a:spLocks noGrp="1"/>
          </p:cNvSpPr>
          <p:nvPr>
            <p:ph type="body" idx="1"/>
          </p:nvPr>
        </p:nvSpPr>
        <p:spPr>
          <a:xfrm>
            <a:off x="1310260" y="4976813"/>
            <a:ext cx="2743200" cy="365125"/>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a:buNone/>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08" name="Google Shape;208;p42"/>
          <p:cNvSpPr txBox="1">
            <a:spLocks noGrp="1"/>
          </p:cNvSpPr>
          <p:nvPr>
            <p:ph type="body" idx="3"/>
          </p:nvPr>
        </p:nvSpPr>
        <p:spPr>
          <a:xfrm>
            <a:off x="4724400" y="4976813"/>
            <a:ext cx="2743200" cy="365125"/>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a:buNone/>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09" name="Google Shape;209;p42"/>
          <p:cNvSpPr txBox="1">
            <a:spLocks noGrp="1"/>
          </p:cNvSpPr>
          <p:nvPr>
            <p:ph type="body" idx="4"/>
          </p:nvPr>
        </p:nvSpPr>
        <p:spPr>
          <a:xfrm>
            <a:off x="8270874" y="4976813"/>
            <a:ext cx="2743200" cy="365125"/>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a:buNone/>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10" name="Google Shape;210;p42"/>
          <p:cNvSpPr txBox="1"/>
          <p:nvPr/>
        </p:nvSpPr>
        <p:spPr>
          <a:xfrm>
            <a:off x="2548942" y="3255627"/>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500">
              <a:solidFill>
                <a:schemeClr val="dk1"/>
              </a:solidFill>
              <a:latin typeface="Nunito Sans"/>
              <a:ea typeface="Nunito Sans"/>
              <a:cs typeface="Nunito Sans"/>
              <a:sym typeface="Nunito Sans"/>
            </a:endParaRPr>
          </a:p>
        </p:txBody>
      </p:sp>
      <p:pic>
        <p:nvPicPr>
          <p:cNvPr id="211" name="Google Shape;211;p42" descr="Shape, circle&#10;&#10;Description automatically generated"/>
          <p:cNvPicPr preferRelativeResize="0"/>
          <p:nvPr/>
        </p:nvPicPr>
        <p:blipFill rotWithShape="1">
          <a:blip r:embed="rId3">
            <a:alphaModFix/>
          </a:blip>
          <a:srcRect/>
          <a:stretch/>
        </p:blipFill>
        <p:spPr>
          <a:xfrm>
            <a:off x="4724400" y="1840747"/>
            <a:ext cx="2810618" cy="2810618"/>
          </a:xfrm>
          <a:prstGeom prst="rect">
            <a:avLst/>
          </a:prstGeom>
          <a:noFill/>
          <a:ln>
            <a:noFill/>
          </a:ln>
        </p:spPr>
      </p:pic>
      <p:sp>
        <p:nvSpPr>
          <p:cNvPr id="212" name="Google Shape;212;p42"/>
          <p:cNvSpPr>
            <a:spLocks noGrp="1"/>
          </p:cNvSpPr>
          <p:nvPr>
            <p:ph type="pic" idx="5"/>
          </p:nvPr>
        </p:nvSpPr>
        <p:spPr>
          <a:xfrm>
            <a:off x="4769754" y="1886101"/>
            <a:ext cx="2719910" cy="2719910"/>
          </a:xfrm>
          <a:prstGeom prst="ellipse">
            <a:avLst/>
          </a:prstGeom>
          <a:solidFill>
            <a:schemeClr val="lt1"/>
          </a:solidFill>
          <a:ln>
            <a:noFill/>
          </a:ln>
        </p:spPr>
      </p:sp>
      <p:pic>
        <p:nvPicPr>
          <p:cNvPr id="213" name="Google Shape;213;p42" descr="Shape, circle&#10;&#10;Description automatically generated"/>
          <p:cNvPicPr preferRelativeResize="0"/>
          <p:nvPr/>
        </p:nvPicPr>
        <p:blipFill rotWithShape="1">
          <a:blip r:embed="rId3">
            <a:alphaModFix/>
          </a:blip>
          <a:srcRect/>
          <a:stretch/>
        </p:blipFill>
        <p:spPr>
          <a:xfrm>
            <a:off x="8124164" y="1843884"/>
            <a:ext cx="2810618" cy="2810618"/>
          </a:xfrm>
          <a:prstGeom prst="rect">
            <a:avLst/>
          </a:prstGeom>
          <a:noFill/>
          <a:ln>
            <a:noFill/>
          </a:ln>
        </p:spPr>
      </p:pic>
      <p:sp>
        <p:nvSpPr>
          <p:cNvPr id="214" name="Google Shape;214;p42"/>
          <p:cNvSpPr>
            <a:spLocks noGrp="1"/>
          </p:cNvSpPr>
          <p:nvPr>
            <p:ph type="pic" idx="6"/>
          </p:nvPr>
        </p:nvSpPr>
        <p:spPr>
          <a:xfrm>
            <a:off x="8169518" y="1889238"/>
            <a:ext cx="2719910" cy="2719910"/>
          </a:xfrm>
          <a:prstGeom prst="ellipse">
            <a:avLst/>
          </a:prstGeom>
          <a:solidFill>
            <a:schemeClr val="lt1"/>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Page- Dark">
  <p:cSld name="Contact Page- Dark">
    <p:bg>
      <p:bgPr>
        <a:solidFill>
          <a:schemeClr val="lt1"/>
        </a:solidFill>
        <a:effectLst/>
      </p:bgPr>
    </p:bg>
    <p:spTree>
      <p:nvGrpSpPr>
        <p:cNvPr id="1" name="Shape 215"/>
        <p:cNvGrpSpPr/>
        <p:nvPr/>
      </p:nvGrpSpPr>
      <p:grpSpPr>
        <a:xfrm>
          <a:off x="0" y="0"/>
          <a:ext cx="0" cy="0"/>
          <a:chOff x="0" y="0"/>
          <a:chExt cx="0" cy="0"/>
        </a:xfrm>
      </p:grpSpPr>
      <p:pic>
        <p:nvPicPr>
          <p:cNvPr id="216" name="Google Shape;216;p43"/>
          <p:cNvPicPr preferRelativeResize="0"/>
          <p:nvPr/>
        </p:nvPicPr>
        <p:blipFill rotWithShape="1">
          <a:blip r:embed="rId2">
            <a:alphaModFix/>
          </a:blip>
          <a:srcRect t="53144"/>
          <a:stretch/>
        </p:blipFill>
        <p:spPr>
          <a:xfrm>
            <a:off x="-61451" y="-26500"/>
            <a:ext cx="12314903" cy="2655293"/>
          </a:xfrm>
          <a:prstGeom prst="rect">
            <a:avLst/>
          </a:prstGeom>
          <a:noFill/>
          <a:ln>
            <a:noFill/>
          </a:ln>
        </p:spPr>
      </p:pic>
      <p:sp>
        <p:nvSpPr>
          <p:cNvPr id="217" name="Google Shape;217;p43"/>
          <p:cNvSpPr txBox="1">
            <a:spLocks noGrp="1"/>
          </p:cNvSpPr>
          <p:nvPr>
            <p:ph type="title"/>
          </p:nvPr>
        </p:nvSpPr>
        <p:spPr>
          <a:xfrm>
            <a:off x="533399" y="584199"/>
            <a:ext cx="11179175" cy="1044575"/>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3000"/>
              <a:buFont typeface="Nunito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218" name="Google Shape;218;p43"/>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220" name="Google Shape;220;p43"/>
          <p:cNvSpPr txBox="1">
            <a:spLocks noGrp="1"/>
          </p:cNvSpPr>
          <p:nvPr>
            <p:ph type="body" idx="1"/>
          </p:nvPr>
        </p:nvSpPr>
        <p:spPr>
          <a:xfrm>
            <a:off x="2529781" y="3976137"/>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700"/>
              <a:buFont typeface="Nunito Sans ExtraBold"/>
              <a:buNone/>
              <a:defRPr sz="1700" b="1">
                <a:latin typeface="Nunito Sans ExtraBold"/>
                <a:ea typeface="Nunito Sans ExtraBold"/>
                <a:cs typeface="Nunito Sans ExtraBold"/>
                <a:sym typeface="Nunito Sans ExtraBold"/>
              </a:defRPr>
            </a:lvl1pPr>
            <a:lvl2pPr marL="914400" lvl="1" indent="-297180" algn="l">
              <a:lnSpc>
                <a:spcPct val="100000"/>
              </a:lnSpc>
              <a:spcBef>
                <a:spcPts val="500"/>
              </a:spcBef>
              <a:spcAft>
                <a:spcPts val="0"/>
              </a:spcAft>
              <a:buSzPts val="1080"/>
              <a:buFont typeface="Nunito Sans"/>
              <a:buChar char="•"/>
              <a:defRPr sz="1200" b="1"/>
            </a:lvl2pPr>
            <a:lvl3pPr marL="1371600" lvl="2" indent="-304800" algn="l">
              <a:lnSpc>
                <a:spcPct val="100000"/>
              </a:lnSpc>
              <a:spcBef>
                <a:spcPts val="500"/>
              </a:spcBef>
              <a:spcAft>
                <a:spcPts val="0"/>
              </a:spcAft>
              <a:buSzPts val="1200"/>
              <a:buChar char="•"/>
              <a:defRPr sz="1200" b="1"/>
            </a:lvl3pPr>
            <a:lvl4pPr marL="1828800" lvl="3" indent="-304800" algn="l">
              <a:lnSpc>
                <a:spcPct val="100000"/>
              </a:lnSpc>
              <a:spcBef>
                <a:spcPts val="500"/>
              </a:spcBef>
              <a:spcAft>
                <a:spcPts val="0"/>
              </a:spcAft>
              <a:buSzPts val="1200"/>
              <a:buChar char="•"/>
              <a:defRPr sz="1200" b="1"/>
            </a:lvl4pPr>
            <a:lvl5pPr marL="2286000" lvl="4" indent="-228600" algn="l">
              <a:lnSpc>
                <a:spcPct val="100000"/>
              </a:lnSpc>
              <a:spcBef>
                <a:spcPts val="500"/>
              </a:spcBef>
              <a:spcAft>
                <a:spcPts val="0"/>
              </a:spcAft>
              <a:buClr>
                <a:schemeClr val="dk1"/>
              </a:buClr>
              <a:buSzPts val="1200"/>
              <a:buFont typeface="Nunito Sans"/>
              <a:buNone/>
              <a:defRPr sz="12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1" name="Google Shape;221;p43"/>
          <p:cNvSpPr txBox="1">
            <a:spLocks noGrp="1"/>
          </p:cNvSpPr>
          <p:nvPr>
            <p:ph type="body" idx="2"/>
          </p:nvPr>
        </p:nvSpPr>
        <p:spPr>
          <a:xfrm>
            <a:off x="2529779" y="4253031"/>
            <a:ext cx="3503448"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ExtraBold"/>
              <a:buNone/>
              <a:defRPr sz="1700">
                <a:solidFill>
                  <a:schemeClr val="dk1"/>
                </a:solidFill>
                <a:latin typeface="Nunito Sans ExtraBold"/>
                <a:ea typeface="Nunito Sans ExtraBold"/>
                <a:cs typeface="Nunito Sans ExtraBold"/>
                <a:sym typeface="Nunito Sans ExtraBold"/>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2" name="Google Shape;222;p43"/>
          <p:cNvSpPr txBox="1">
            <a:spLocks noGrp="1"/>
          </p:cNvSpPr>
          <p:nvPr>
            <p:ph type="body" idx="3"/>
          </p:nvPr>
        </p:nvSpPr>
        <p:spPr>
          <a:xfrm>
            <a:off x="2529780" y="4733442"/>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accent1"/>
              </a:buClr>
              <a:buSzPts val="1400"/>
              <a:buFont typeface="Nunito Sans"/>
              <a:buNone/>
              <a:defRPr sz="1400">
                <a:solidFill>
                  <a:schemeClr val="accent1"/>
                </a:solidFill>
              </a:defRPr>
            </a:lvl1pPr>
            <a:lvl2pPr marL="914400" lvl="1" indent="-228600" algn="l">
              <a:lnSpc>
                <a:spcPct val="100000"/>
              </a:lnSpc>
              <a:spcBef>
                <a:spcPts val="500"/>
              </a:spcBef>
              <a:spcAft>
                <a:spcPts val="0"/>
              </a:spcAft>
              <a:buSzPts val="900"/>
              <a:buFont typeface="Nunito Sans"/>
              <a:buNone/>
              <a:defRPr sz="1000">
                <a:solidFill>
                  <a:schemeClr val="accent2"/>
                </a:solidFill>
              </a:defRPr>
            </a:lvl2pPr>
            <a:lvl3pPr marL="1371600" lvl="2" indent="-292100" algn="l">
              <a:lnSpc>
                <a:spcPct val="100000"/>
              </a:lnSpc>
              <a:spcBef>
                <a:spcPts val="500"/>
              </a:spcBef>
              <a:spcAft>
                <a:spcPts val="0"/>
              </a:spcAft>
              <a:buSzPts val="1000"/>
              <a:buChar char="•"/>
              <a:defRPr sz="1000">
                <a:solidFill>
                  <a:schemeClr val="accent2"/>
                </a:solidFill>
              </a:defRPr>
            </a:lvl3pPr>
            <a:lvl4pPr marL="1828800" lvl="3" indent="-292100" algn="l">
              <a:lnSpc>
                <a:spcPct val="100000"/>
              </a:lnSpc>
              <a:spcBef>
                <a:spcPts val="500"/>
              </a:spcBef>
              <a:spcAft>
                <a:spcPts val="0"/>
              </a:spcAft>
              <a:buSzPts val="1000"/>
              <a:buChar char="•"/>
              <a:defRPr sz="1000">
                <a:solidFill>
                  <a:schemeClr val="accent2"/>
                </a:solidFill>
              </a:defRPr>
            </a:lvl4pPr>
            <a:lvl5pPr marL="2286000" lvl="4" indent="-228600" algn="l">
              <a:lnSpc>
                <a:spcPct val="100000"/>
              </a:lnSpc>
              <a:spcBef>
                <a:spcPts val="500"/>
              </a:spcBef>
              <a:spcAft>
                <a:spcPts val="0"/>
              </a:spcAft>
              <a:buClr>
                <a:schemeClr val="accent2"/>
              </a:buClr>
              <a:buSzPts val="1000"/>
              <a:buFont typeface="Nunito Sans"/>
              <a:buNone/>
              <a:defRPr sz="1000">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3" name="Google Shape;223;p43"/>
          <p:cNvSpPr txBox="1">
            <a:spLocks noGrp="1"/>
          </p:cNvSpPr>
          <p:nvPr>
            <p:ph type="body" idx="4"/>
          </p:nvPr>
        </p:nvSpPr>
        <p:spPr>
          <a:xfrm>
            <a:off x="2529779" y="5012026"/>
            <a:ext cx="3504019"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Font typeface="Nunito Sans"/>
              <a:buNone/>
              <a:defRPr sz="1400"/>
            </a:lvl1pPr>
            <a:lvl2pPr marL="914400" lvl="1" indent="-274319" algn="l">
              <a:lnSpc>
                <a:spcPct val="100000"/>
              </a:lnSpc>
              <a:spcBef>
                <a:spcPts val="500"/>
              </a:spcBef>
              <a:spcAft>
                <a:spcPts val="0"/>
              </a:spcAft>
              <a:buSzPts val="720"/>
              <a:buFont typeface="Nunito Sans"/>
              <a:buChar char="•"/>
              <a:defRPr sz="800"/>
            </a:lvl2pPr>
            <a:lvl3pPr marL="1371600" lvl="2" indent="-279400" algn="l">
              <a:lnSpc>
                <a:spcPct val="100000"/>
              </a:lnSpc>
              <a:spcBef>
                <a:spcPts val="500"/>
              </a:spcBef>
              <a:spcAft>
                <a:spcPts val="0"/>
              </a:spcAft>
              <a:buSzPts val="800"/>
              <a:buChar char="•"/>
              <a:defRPr sz="800"/>
            </a:lvl3pPr>
            <a:lvl4pPr marL="1828800" lvl="3" indent="-279400" algn="l">
              <a:lnSpc>
                <a:spcPct val="100000"/>
              </a:lnSpc>
              <a:spcBef>
                <a:spcPts val="500"/>
              </a:spcBef>
              <a:spcAft>
                <a:spcPts val="0"/>
              </a:spcAft>
              <a:buSzPts val="800"/>
              <a:buChar char="•"/>
              <a:defRPr sz="800"/>
            </a:lvl4pPr>
            <a:lvl5pPr marL="2286000" lvl="4" indent="-228600" algn="l">
              <a:lnSpc>
                <a:spcPct val="100000"/>
              </a:lnSpc>
              <a:spcBef>
                <a:spcPts val="500"/>
              </a:spcBef>
              <a:spcAft>
                <a:spcPts val="0"/>
              </a:spcAft>
              <a:buClr>
                <a:schemeClr val="dk1"/>
              </a:buClr>
              <a:buSzPts val="800"/>
              <a:buFont typeface="Nunito Sans"/>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4" name="Google Shape;224;p43"/>
          <p:cNvSpPr txBox="1">
            <a:spLocks noGrp="1"/>
          </p:cNvSpPr>
          <p:nvPr>
            <p:ph type="body" idx="5"/>
          </p:nvPr>
        </p:nvSpPr>
        <p:spPr>
          <a:xfrm>
            <a:off x="6089939" y="3976137"/>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700"/>
              <a:buFont typeface="Nunito Sans ExtraBold"/>
              <a:buNone/>
              <a:defRPr sz="1700" b="1">
                <a:latin typeface="Nunito Sans ExtraBold"/>
                <a:ea typeface="Nunito Sans ExtraBold"/>
                <a:cs typeface="Nunito Sans ExtraBold"/>
                <a:sym typeface="Nunito Sans ExtraBold"/>
              </a:defRPr>
            </a:lvl1pPr>
            <a:lvl2pPr marL="914400" lvl="1" indent="-297180" algn="l">
              <a:lnSpc>
                <a:spcPct val="100000"/>
              </a:lnSpc>
              <a:spcBef>
                <a:spcPts val="500"/>
              </a:spcBef>
              <a:spcAft>
                <a:spcPts val="0"/>
              </a:spcAft>
              <a:buSzPts val="1080"/>
              <a:buFont typeface="Nunito Sans"/>
              <a:buChar char="•"/>
              <a:defRPr sz="1200" b="1"/>
            </a:lvl2pPr>
            <a:lvl3pPr marL="1371600" lvl="2" indent="-304800" algn="l">
              <a:lnSpc>
                <a:spcPct val="100000"/>
              </a:lnSpc>
              <a:spcBef>
                <a:spcPts val="500"/>
              </a:spcBef>
              <a:spcAft>
                <a:spcPts val="0"/>
              </a:spcAft>
              <a:buSzPts val="1200"/>
              <a:buChar char="•"/>
              <a:defRPr sz="1200" b="1"/>
            </a:lvl3pPr>
            <a:lvl4pPr marL="1828800" lvl="3" indent="-304800" algn="l">
              <a:lnSpc>
                <a:spcPct val="100000"/>
              </a:lnSpc>
              <a:spcBef>
                <a:spcPts val="500"/>
              </a:spcBef>
              <a:spcAft>
                <a:spcPts val="0"/>
              </a:spcAft>
              <a:buSzPts val="1200"/>
              <a:buChar char="•"/>
              <a:defRPr sz="1200" b="1"/>
            </a:lvl4pPr>
            <a:lvl5pPr marL="2286000" lvl="4" indent="-228600" algn="l">
              <a:lnSpc>
                <a:spcPct val="100000"/>
              </a:lnSpc>
              <a:spcBef>
                <a:spcPts val="500"/>
              </a:spcBef>
              <a:spcAft>
                <a:spcPts val="0"/>
              </a:spcAft>
              <a:buClr>
                <a:schemeClr val="dk1"/>
              </a:buClr>
              <a:buSzPts val="1200"/>
              <a:buFont typeface="Nunito Sans"/>
              <a:buNone/>
              <a:defRPr sz="12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5" name="Google Shape;225;p43"/>
          <p:cNvSpPr txBox="1">
            <a:spLocks noGrp="1"/>
          </p:cNvSpPr>
          <p:nvPr>
            <p:ph type="body" idx="6"/>
          </p:nvPr>
        </p:nvSpPr>
        <p:spPr>
          <a:xfrm>
            <a:off x="6089937" y="4253031"/>
            <a:ext cx="3503448"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ExtraBold"/>
              <a:buNone/>
              <a:defRPr sz="1700">
                <a:solidFill>
                  <a:schemeClr val="dk1"/>
                </a:solidFill>
                <a:latin typeface="Nunito Sans ExtraBold"/>
                <a:ea typeface="Nunito Sans ExtraBold"/>
                <a:cs typeface="Nunito Sans ExtraBold"/>
                <a:sym typeface="Nunito Sans ExtraBold"/>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6" name="Google Shape;226;p43"/>
          <p:cNvSpPr txBox="1">
            <a:spLocks noGrp="1"/>
          </p:cNvSpPr>
          <p:nvPr>
            <p:ph type="body" idx="7"/>
          </p:nvPr>
        </p:nvSpPr>
        <p:spPr>
          <a:xfrm>
            <a:off x="6089938" y="4733442"/>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accent1"/>
              </a:buClr>
              <a:buSzPts val="1400"/>
              <a:buFont typeface="Nunito Sans"/>
              <a:buNone/>
              <a:defRPr sz="1400">
                <a:solidFill>
                  <a:schemeClr val="accent1"/>
                </a:solidFill>
              </a:defRPr>
            </a:lvl1pPr>
            <a:lvl2pPr marL="914400" lvl="1" indent="-228600" algn="l">
              <a:lnSpc>
                <a:spcPct val="100000"/>
              </a:lnSpc>
              <a:spcBef>
                <a:spcPts val="500"/>
              </a:spcBef>
              <a:spcAft>
                <a:spcPts val="0"/>
              </a:spcAft>
              <a:buSzPts val="900"/>
              <a:buFont typeface="Nunito Sans"/>
              <a:buNone/>
              <a:defRPr sz="1000">
                <a:solidFill>
                  <a:schemeClr val="accent2"/>
                </a:solidFill>
              </a:defRPr>
            </a:lvl2pPr>
            <a:lvl3pPr marL="1371600" lvl="2" indent="-292100" algn="l">
              <a:lnSpc>
                <a:spcPct val="100000"/>
              </a:lnSpc>
              <a:spcBef>
                <a:spcPts val="500"/>
              </a:spcBef>
              <a:spcAft>
                <a:spcPts val="0"/>
              </a:spcAft>
              <a:buSzPts val="1000"/>
              <a:buChar char="•"/>
              <a:defRPr sz="1000">
                <a:solidFill>
                  <a:schemeClr val="accent2"/>
                </a:solidFill>
              </a:defRPr>
            </a:lvl3pPr>
            <a:lvl4pPr marL="1828800" lvl="3" indent="-292100" algn="l">
              <a:lnSpc>
                <a:spcPct val="100000"/>
              </a:lnSpc>
              <a:spcBef>
                <a:spcPts val="500"/>
              </a:spcBef>
              <a:spcAft>
                <a:spcPts val="0"/>
              </a:spcAft>
              <a:buSzPts val="1000"/>
              <a:buChar char="•"/>
              <a:defRPr sz="1000">
                <a:solidFill>
                  <a:schemeClr val="accent2"/>
                </a:solidFill>
              </a:defRPr>
            </a:lvl4pPr>
            <a:lvl5pPr marL="2286000" lvl="4" indent="-228600" algn="l">
              <a:lnSpc>
                <a:spcPct val="100000"/>
              </a:lnSpc>
              <a:spcBef>
                <a:spcPts val="500"/>
              </a:spcBef>
              <a:spcAft>
                <a:spcPts val="0"/>
              </a:spcAft>
              <a:buClr>
                <a:schemeClr val="accent2"/>
              </a:buClr>
              <a:buSzPts val="1000"/>
              <a:buFont typeface="Nunito Sans"/>
              <a:buNone/>
              <a:defRPr sz="1000">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227" name="Google Shape;227;p43"/>
          <p:cNvSpPr txBox="1">
            <a:spLocks noGrp="1"/>
          </p:cNvSpPr>
          <p:nvPr>
            <p:ph type="body" idx="8"/>
          </p:nvPr>
        </p:nvSpPr>
        <p:spPr>
          <a:xfrm>
            <a:off x="6089937" y="5012026"/>
            <a:ext cx="3504019"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Font typeface="Nunito Sans"/>
              <a:buNone/>
              <a:defRPr sz="1400"/>
            </a:lvl1pPr>
            <a:lvl2pPr marL="914400" lvl="1" indent="-274319" algn="l">
              <a:lnSpc>
                <a:spcPct val="100000"/>
              </a:lnSpc>
              <a:spcBef>
                <a:spcPts val="500"/>
              </a:spcBef>
              <a:spcAft>
                <a:spcPts val="0"/>
              </a:spcAft>
              <a:buSzPts val="720"/>
              <a:buFont typeface="Nunito Sans"/>
              <a:buChar char="•"/>
              <a:defRPr sz="800"/>
            </a:lvl2pPr>
            <a:lvl3pPr marL="1371600" lvl="2" indent="-279400" algn="l">
              <a:lnSpc>
                <a:spcPct val="100000"/>
              </a:lnSpc>
              <a:spcBef>
                <a:spcPts val="500"/>
              </a:spcBef>
              <a:spcAft>
                <a:spcPts val="0"/>
              </a:spcAft>
              <a:buSzPts val="800"/>
              <a:buChar char="•"/>
              <a:defRPr sz="800"/>
            </a:lvl3pPr>
            <a:lvl4pPr marL="1828800" lvl="3" indent="-279400" algn="l">
              <a:lnSpc>
                <a:spcPct val="100000"/>
              </a:lnSpc>
              <a:spcBef>
                <a:spcPts val="500"/>
              </a:spcBef>
              <a:spcAft>
                <a:spcPts val="0"/>
              </a:spcAft>
              <a:buSzPts val="800"/>
              <a:buChar char="•"/>
              <a:defRPr sz="800"/>
            </a:lvl4pPr>
            <a:lvl5pPr marL="2286000" lvl="4" indent="-228600" algn="l">
              <a:lnSpc>
                <a:spcPct val="100000"/>
              </a:lnSpc>
              <a:spcBef>
                <a:spcPts val="500"/>
              </a:spcBef>
              <a:spcAft>
                <a:spcPts val="0"/>
              </a:spcAft>
              <a:buClr>
                <a:schemeClr val="dk1"/>
              </a:buClr>
              <a:buSzPts val="800"/>
              <a:buFont typeface="Nunito Sans"/>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pic>
        <p:nvPicPr>
          <p:cNvPr id="228" name="Google Shape;228;p43" descr="Shape, circle&#10;&#10;Description automatically generated"/>
          <p:cNvPicPr preferRelativeResize="0"/>
          <p:nvPr/>
        </p:nvPicPr>
        <p:blipFill rotWithShape="1">
          <a:blip r:embed="rId3">
            <a:alphaModFix/>
          </a:blip>
          <a:srcRect/>
          <a:stretch/>
        </p:blipFill>
        <p:spPr>
          <a:xfrm>
            <a:off x="3028934" y="1227773"/>
            <a:ext cx="2539800" cy="2539800"/>
          </a:xfrm>
          <a:prstGeom prst="rect">
            <a:avLst/>
          </a:prstGeom>
          <a:noFill/>
          <a:ln>
            <a:noFill/>
          </a:ln>
        </p:spPr>
      </p:pic>
      <p:sp>
        <p:nvSpPr>
          <p:cNvPr id="229" name="Google Shape;229;p43"/>
          <p:cNvSpPr>
            <a:spLocks noGrp="1"/>
          </p:cNvSpPr>
          <p:nvPr>
            <p:ph type="pic" idx="9"/>
          </p:nvPr>
        </p:nvSpPr>
        <p:spPr>
          <a:xfrm>
            <a:off x="3074288" y="1264387"/>
            <a:ext cx="2457832" cy="2457832"/>
          </a:xfrm>
          <a:prstGeom prst="ellipse">
            <a:avLst/>
          </a:prstGeom>
          <a:solidFill>
            <a:schemeClr val="lt1"/>
          </a:solidFill>
          <a:ln>
            <a:noFill/>
          </a:ln>
        </p:spPr>
      </p:sp>
      <p:pic>
        <p:nvPicPr>
          <p:cNvPr id="230" name="Google Shape;230;p43" descr="Shape, circle&#10;&#10;Description automatically generated"/>
          <p:cNvPicPr preferRelativeResize="0"/>
          <p:nvPr/>
        </p:nvPicPr>
        <p:blipFill rotWithShape="1">
          <a:blip r:embed="rId3">
            <a:alphaModFix/>
          </a:blip>
          <a:srcRect/>
          <a:stretch/>
        </p:blipFill>
        <p:spPr>
          <a:xfrm>
            <a:off x="6526514" y="1227773"/>
            <a:ext cx="2539800" cy="2539800"/>
          </a:xfrm>
          <a:prstGeom prst="rect">
            <a:avLst/>
          </a:prstGeom>
          <a:noFill/>
          <a:ln>
            <a:noFill/>
          </a:ln>
        </p:spPr>
      </p:pic>
      <p:sp>
        <p:nvSpPr>
          <p:cNvPr id="231" name="Google Shape;231;p43"/>
          <p:cNvSpPr>
            <a:spLocks noGrp="1"/>
          </p:cNvSpPr>
          <p:nvPr>
            <p:ph type="pic" idx="13"/>
          </p:nvPr>
        </p:nvSpPr>
        <p:spPr>
          <a:xfrm>
            <a:off x="6571868" y="1264387"/>
            <a:ext cx="2457832" cy="2457832"/>
          </a:xfrm>
          <a:prstGeom prst="ellipse">
            <a:avLst/>
          </a:prstGeom>
          <a:solidFill>
            <a:schemeClr val="lt1"/>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Dark mode">
  <p:cSld name="Thank you-Dark mode">
    <p:spTree>
      <p:nvGrpSpPr>
        <p:cNvPr id="1" name="Shape 232"/>
        <p:cNvGrpSpPr/>
        <p:nvPr/>
      </p:nvGrpSpPr>
      <p:grpSpPr>
        <a:xfrm>
          <a:off x="0" y="0"/>
          <a:ext cx="0" cy="0"/>
          <a:chOff x="0" y="0"/>
          <a:chExt cx="0" cy="0"/>
        </a:xfrm>
      </p:grpSpPr>
      <p:sp>
        <p:nvSpPr>
          <p:cNvPr id="233" name="Google Shape;233;p4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Nunito Sans"/>
                <a:ea typeface="Nunito Sans"/>
                <a:cs typeface="Nunito Sans"/>
                <a:sym typeface="Nunito Sans"/>
              </a:defRPr>
            </a:lvl1pPr>
            <a:lvl2pPr marR="0" lvl="1"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2pPr>
            <a:lvl3pPr marR="0" lvl="2"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3pPr>
            <a:lvl4pPr marR="0" lvl="3"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4pPr>
            <a:lvl5pPr marR="0" lvl="4"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5pPr>
            <a:lvl6pPr marR="0" lvl="5"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6pPr>
            <a:lvl7pPr marR="0" lvl="6"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7pPr>
            <a:lvl8pPr marR="0" lvl="7"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8pPr>
            <a:lvl9pPr marR="0" lvl="8"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9pPr>
          </a:lstStyle>
          <a:p>
            <a:endParaRPr/>
          </a:p>
        </p:txBody>
      </p:sp>
      <p:sp>
        <p:nvSpPr>
          <p:cNvPr id="234" name="Google Shape;234;p4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Nunito Sans"/>
                <a:ea typeface="Nunito Sans"/>
                <a:cs typeface="Nunito Sans"/>
                <a:sym typeface="Nunito Sans"/>
              </a:defRPr>
            </a:lvl1pPr>
            <a:lvl2pPr marR="0" lvl="1"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2pPr>
            <a:lvl3pPr marR="0" lvl="2"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3pPr>
            <a:lvl4pPr marR="0" lvl="3"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4pPr>
            <a:lvl5pPr marR="0" lvl="4"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5pPr>
            <a:lvl6pPr marR="0" lvl="5"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6pPr>
            <a:lvl7pPr marR="0" lvl="6"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7pPr>
            <a:lvl8pPr marR="0" lvl="7"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8pPr>
            <a:lvl9pPr marR="0" lvl="8" algn="l" rtl="0">
              <a:spcBef>
                <a:spcPts val="0"/>
              </a:spcBef>
              <a:spcAft>
                <a:spcPts val="0"/>
              </a:spcAft>
              <a:buSzPts val="1400"/>
              <a:buNone/>
              <a:defRPr sz="1800" b="0" i="0" u="none" strike="noStrike" cap="none">
                <a:solidFill>
                  <a:schemeClr val="dk1"/>
                </a:solidFill>
                <a:latin typeface="Nunito Sans"/>
                <a:ea typeface="Nunito Sans"/>
                <a:cs typeface="Nunito Sans"/>
                <a:sym typeface="Nunito Sans"/>
              </a:defRPr>
            </a:lvl9pPr>
          </a:lstStyle>
          <a:p>
            <a:endParaRPr/>
          </a:p>
        </p:txBody>
      </p:sp>
      <p:sp>
        <p:nvSpPr>
          <p:cNvPr id="235" name="Google Shape;235;p44"/>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pic>
        <p:nvPicPr>
          <p:cNvPr id="236" name="Google Shape;236;p44"/>
          <p:cNvPicPr preferRelativeResize="0"/>
          <p:nvPr/>
        </p:nvPicPr>
        <p:blipFill rotWithShape="1">
          <a:blip r:embed="rId2">
            <a:alphaModFix/>
          </a:blip>
          <a:srcRect l="806" t="3109" r="806" b="-1435"/>
          <a:stretch/>
        </p:blipFill>
        <p:spPr>
          <a:xfrm>
            <a:off x="-7747" y="0"/>
            <a:ext cx="12199747" cy="5610478"/>
          </a:xfrm>
          <a:prstGeom prst="rect">
            <a:avLst/>
          </a:prstGeom>
          <a:noFill/>
          <a:ln>
            <a:noFill/>
          </a:ln>
        </p:spPr>
      </p:pic>
      <p:sp>
        <p:nvSpPr>
          <p:cNvPr id="237" name="Google Shape;237;p44"/>
          <p:cNvSpPr txBox="1">
            <a:spLocks noGrp="1"/>
          </p:cNvSpPr>
          <p:nvPr>
            <p:ph type="title"/>
          </p:nvPr>
        </p:nvSpPr>
        <p:spPr>
          <a:xfrm>
            <a:off x="3215481" y="2805239"/>
            <a:ext cx="5761037" cy="2017026"/>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lt1"/>
              </a:buClr>
              <a:buSzPts val="5000"/>
              <a:buFont typeface="Nunito Sans"/>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hank you">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7EFEA9F2-D7F8-B54F-AC44-DCF837C718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 Placeholder 4">
            <a:extLst>
              <a:ext uri="{FF2B5EF4-FFF2-40B4-BE49-F238E27FC236}">
                <a16:creationId xmlns:a16="http://schemas.microsoft.com/office/drawing/2014/main" id="{4D5FEAEF-68C9-3D4A-9B0E-FAE39A9AFEF3}"/>
              </a:ext>
            </a:extLst>
          </p:cNvPr>
          <p:cNvSpPr>
            <a:spLocks noGrp="1"/>
          </p:cNvSpPr>
          <p:nvPr>
            <p:ph type="body" sz="quarter" idx="10" hasCustomPrompt="1"/>
          </p:nvPr>
        </p:nvSpPr>
        <p:spPr>
          <a:xfrm>
            <a:off x="2887663" y="3047713"/>
            <a:ext cx="6416675" cy="1242933"/>
          </a:xfrm>
        </p:spPr>
        <p:txBody>
          <a:bodyPr/>
          <a:lstStyle>
            <a:lvl1pPr algn="ctr">
              <a:defRPr sz="6600" b="1" i="0">
                <a:latin typeface="Nunito Sans" pitchFamily="2" charset="77"/>
              </a:defRPr>
            </a:lvl1pPr>
          </a:lstStyle>
          <a:p>
            <a:pPr lvl="0"/>
            <a:r>
              <a:rPr lang="en-GB" dirty="0"/>
              <a:t>Thank you</a:t>
            </a:r>
            <a:endParaRPr lang="en-DK" dirty="0"/>
          </a:p>
        </p:txBody>
      </p:sp>
    </p:spTree>
    <p:extLst>
      <p:ext uri="{BB962C8B-B14F-4D97-AF65-F5344CB8AC3E}">
        <p14:creationId xmlns:p14="http://schemas.microsoft.com/office/powerpoint/2010/main" val="389169234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Channel Retail">
  <p:cSld name="Channel Retail">
    <p:bg>
      <p:bgPr>
        <a:solidFill>
          <a:schemeClr val="bg1"/>
        </a:solidFill>
        <a:effectLst/>
      </p:bgPr>
    </p:bg>
    <p:spTree>
      <p:nvGrpSpPr>
        <p:cNvPr id="1" name="Shape 554"/>
        <p:cNvGrpSpPr/>
        <p:nvPr/>
      </p:nvGrpSpPr>
      <p:grpSpPr>
        <a:xfrm>
          <a:off x="0" y="0"/>
          <a:ext cx="0" cy="0"/>
          <a:chOff x="0" y="0"/>
          <a:chExt cx="0" cy="0"/>
        </a:xfrm>
      </p:grpSpPr>
      <p:pic>
        <p:nvPicPr>
          <p:cNvPr id="556" name="Google Shape;556;p96"/>
          <p:cNvPicPr preferRelativeResize="0"/>
          <p:nvPr/>
        </p:nvPicPr>
        <p:blipFill rotWithShape="1">
          <a:blip r:embed="rId2">
            <a:alphaModFix/>
            <a:duotone>
              <a:prstClr val="black"/>
              <a:schemeClr val="accent3">
                <a:lumMod val="60000"/>
                <a:lumOff val="40000"/>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p:blipFill>
        <p:spPr>
          <a:xfrm>
            <a:off x="534416" y="1637836"/>
            <a:ext cx="11158631" cy="3788504"/>
          </a:xfrm>
          <a:prstGeom prst="rect">
            <a:avLst/>
          </a:prstGeom>
          <a:noFill/>
          <a:ln>
            <a:noFill/>
          </a:ln>
        </p:spPr>
      </p:pic>
      <p:pic>
        <p:nvPicPr>
          <p:cNvPr id="557" name="Google Shape;557;p96"/>
          <p:cNvPicPr preferRelativeResize="0"/>
          <p:nvPr/>
        </p:nvPicPr>
        <p:blipFill rotWithShape="1">
          <a:blip r:embed="rId4">
            <a:alphaModFix/>
          </a:blip>
          <a:srcRect/>
          <a:stretch/>
        </p:blipFill>
        <p:spPr>
          <a:xfrm>
            <a:off x="11019600" y="6087599"/>
            <a:ext cx="694800" cy="295241"/>
          </a:xfrm>
          <a:prstGeom prst="rect">
            <a:avLst/>
          </a:prstGeom>
          <a:noFill/>
          <a:ln>
            <a:noFill/>
          </a:ln>
        </p:spPr>
      </p:pic>
      <p:sp>
        <p:nvSpPr>
          <p:cNvPr id="558" name="Google Shape;558;p96"/>
          <p:cNvSpPr txBox="1">
            <a:spLocks noGrp="1"/>
          </p:cNvSpPr>
          <p:nvPr>
            <p:ph type="title"/>
          </p:nvPr>
        </p:nvSpPr>
        <p:spPr>
          <a:xfrm>
            <a:off x="533399" y="584199"/>
            <a:ext cx="11179200" cy="12969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3000"/>
              <a:buFont typeface="Nunito Sans ExtraBold"/>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9" name="Google Shape;559;p96"/>
          <p:cNvSpPr txBox="1">
            <a:spLocks noGrp="1"/>
          </p:cNvSpPr>
          <p:nvPr>
            <p:ph type="sldNum" idx="12"/>
          </p:nvPr>
        </p:nvSpPr>
        <p:spPr>
          <a:xfrm>
            <a:off x="533399" y="6207127"/>
            <a:ext cx="2743200" cy="365100"/>
          </a:xfrm>
          <a:prstGeom prst="rect">
            <a:avLst/>
          </a:prstGeom>
          <a:noFill/>
          <a:ln>
            <a:noFill/>
          </a:ln>
        </p:spPr>
        <p:txBody>
          <a:bodyPr spcFirstLastPara="1" wrap="square" lIns="0" tIns="0" rIns="0" bIns="0" anchor="t" anchorCtr="0">
            <a:noAutofit/>
          </a:bodyPr>
          <a:lstStyle>
            <a:lvl1pPr marL="0" lvl="0" indent="0" algn="l" rtl="0">
              <a:spcBef>
                <a:spcPts val="0"/>
              </a:spcBef>
              <a:buNone/>
              <a:defRPr sz="1000">
                <a:solidFill>
                  <a:schemeClr val="lt1"/>
                </a:solidFill>
                <a:latin typeface="Nunito Sans"/>
                <a:ea typeface="Nunito Sans"/>
                <a:cs typeface="Nunito Sans"/>
                <a:sym typeface="Nunito Sans"/>
              </a:defRPr>
            </a:lvl1pPr>
            <a:lvl2pPr marL="0" lvl="1" indent="0" algn="l" rtl="0">
              <a:spcBef>
                <a:spcPts val="0"/>
              </a:spcBef>
              <a:buNone/>
              <a:defRPr sz="1000">
                <a:solidFill>
                  <a:schemeClr val="lt1"/>
                </a:solidFill>
                <a:latin typeface="Nunito Sans"/>
                <a:ea typeface="Nunito Sans"/>
                <a:cs typeface="Nunito Sans"/>
                <a:sym typeface="Nunito Sans"/>
              </a:defRPr>
            </a:lvl2pPr>
            <a:lvl3pPr marL="0" lvl="2" indent="0" algn="l" rtl="0">
              <a:spcBef>
                <a:spcPts val="0"/>
              </a:spcBef>
              <a:buNone/>
              <a:defRPr sz="1000">
                <a:solidFill>
                  <a:schemeClr val="lt1"/>
                </a:solidFill>
                <a:latin typeface="Nunito Sans"/>
                <a:ea typeface="Nunito Sans"/>
                <a:cs typeface="Nunito Sans"/>
                <a:sym typeface="Nunito Sans"/>
              </a:defRPr>
            </a:lvl3pPr>
            <a:lvl4pPr marL="0" lvl="3" indent="0" algn="l" rtl="0">
              <a:spcBef>
                <a:spcPts val="0"/>
              </a:spcBef>
              <a:buNone/>
              <a:defRPr sz="1000">
                <a:solidFill>
                  <a:schemeClr val="lt1"/>
                </a:solidFill>
                <a:latin typeface="Nunito Sans"/>
                <a:ea typeface="Nunito Sans"/>
                <a:cs typeface="Nunito Sans"/>
                <a:sym typeface="Nunito Sans"/>
              </a:defRPr>
            </a:lvl4pPr>
            <a:lvl5pPr marL="0" lvl="4" indent="0" algn="l" rtl="0">
              <a:spcBef>
                <a:spcPts val="0"/>
              </a:spcBef>
              <a:buNone/>
              <a:defRPr sz="1000">
                <a:solidFill>
                  <a:schemeClr val="lt1"/>
                </a:solidFill>
                <a:latin typeface="Nunito Sans"/>
                <a:ea typeface="Nunito Sans"/>
                <a:cs typeface="Nunito Sans"/>
                <a:sym typeface="Nunito Sans"/>
              </a:defRPr>
            </a:lvl5pPr>
            <a:lvl6pPr marL="0" lvl="5" indent="0" algn="l" rtl="0">
              <a:spcBef>
                <a:spcPts val="0"/>
              </a:spcBef>
              <a:buNone/>
              <a:defRPr sz="1000">
                <a:solidFill>
                  <a:schemeClr val="lt1"/>
                </a:solidFill>
                <a:latin typeface="Nunito Sans"/>
                <a:ea typeface="Nunito Sans"/>
                <a:cs typeface="Nunito Sans"/>
                <a:sym typeface="Nunito Sans"/>
              </a:defRPr>
            </a:lvl6pPr>
            <a:lvl7pPr marL="0" lvl="6" indent="0" algn="l" rtl="0">
              <a:spcBef>
                <a:spcPts val="0"/>
              </a:spcBef>
              <a:buNone/>
              <a:defRPr sz="1000">
                <a:solidFill>
                  <a:schemeClr val="lt1"/>
                </a:solidFill>
                <a:latin typeface="Nunito Sans"/>
                <a:ea typeface="Nunito Sans"/>
                <a:cs typeface="Nunito Sans"/>
                <a:sym typeface="Nunito Sans"/>
              </a:defRPr>
            </a:lvl7pPr>
            <a:lvl8pPr marL="0" lvl="7" indent="0" algn="l" rtl="0">
              <a:spcBef>
                <a:spcPts val="0"/>
              </a:spcBef>
              <a:buNone/>
              <a:defRPr sz="1000">
                <a:solidFill>
                  <a:schemeClr val="lt1"/>
                </a:solidFill>
                <a:latin typeface="Nunito Sans"/>
                <a:ea typeface="Nunito Sans"/>
                <a:cs typeface="Nunito Sans"/>
                <a:sym typeface="Nunito Sans"/>
              </a:defRPr>
            </a:lvl8pPr>
            <a:lvl9pPr marL="0" lvl="8" indent="0" algn="l" rtl="0">
              <a:spcBef>
                <a:spcPts val="0"/>
              </a:spcBef>
              <a:buNone/>
              <a:defRPr sz="1000">
                <a:solidFill>
                  <a:schemeClr val="lt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sp>
        <p:nvSpPr>
          <p:cNvPr id="560" name="Google Shape;560;p96"/>
          <p:cNvSpPr txBox="1"/>
          <p:nvPr/>
        </p:nvSpPr>
        <p:spPr>
          <a:xfrm>
            <a:off x="699205" y="4952930"/>
            <a:ext cx="1873800" cy="462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Attract</a:t>
            </a:r>
            <a:endParaRPr/>
          </a:p>
        </p:txBody>
      </p:sp>
      <p:sp>
        <p:nvSpPr>
          <p:cNvPr id="561" name="Google Shape;561;p96"/>
          <p:cNvSpPr txBox="1"/>
          <p:nvPr/>
        </p:nvSpPr>
        <p:spPr>
          <a:xfrm>
            <a:off x="9427469" y="4952930"/>
            <a:ext cx="1873800" cy="4626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Retain</a:t>
            </a:r>
            <a:endParaRPr/>
          </a:p>
        </p:txBody>
      </p:sp>
      <p:sp>
        <p:nvSpPr>
          <p:cNvPr id="562" name="Google Shape;562;p96"/>
          <p:cNvSpPr txBox="1"/>
          <p:nvPr/>
        </p:nvSpPr>
        <p:spPr>
          <a:xfrm>
            <a:off x="4837114" y="3267610"/>
            <a:ext cx="2526600" cy="462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Grow</a:t>
            </a:r>
            <a:endParaRPr/>
          </a:p>
        </p:txBody>
      </p:sp>
    </p:spTree>
    <p:extLst>
      <p:ext uri="{BB962C8B-B14F-4D97-AF65-F5344CB8AC3E}">
        <p14:creationId xmlns:p14="http://schemas.microsoft.com/office/powerpoint/2010/main" val="186664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Home Page">
  <p:cSld name="Home Page">
    <p:bg>
      <p:bgPr>
        <a:solidFill>
          <a:srgbClr val="ECEDF1"/>
        </a:solidFill>
        <a:effectLst/>
      </p:bgPr>
    </p:bg>
    <p:spTree>
      <p:nvGrpSpPr>
        <p:cNvPr id="1" name="Shape 45"/>
        <p:cNvGrpSpPr/>
        <p:nvPr/>
      </p:nvGrpSpPr>
      <p:grpSpPr>
        <a:xfrm>
          <a:off x="0" y="0"/>
          <a:ext cx="0" cy="0"/>
          <a:chOff x="0" y="0"/>
          <a:chExt cx="0" cy="0"/>
        </a:xfrm>
      </p:grpSpPr>
      <p:sp>
        <p:nvSpPr>
          <p:cNvPr id="46" name="Google Shape;46;p21" descr="Shape&#10;&#10;Description automatically generated"/>
          <p:cNvSpPr/>
          <p:nvPr/>
        </p:nvSpPr>
        <p:spPr>
          <a:xfrm>
            <a:off x="0" y="0"/>
            <a:ext cx="12192000" cy="6858000"/>
          </a:xfrm>
          <a:prstGeom prst="rect">
            <a:avLst/>
          </a:prstGeom>
          <a:solidFill>
            <a:srgbClr val="FFFFFF"/>
          </a:solidFill>
          <a:ln>
            <a:noFill/>
          </a:ln>
        </p:spPr>
      </p:sp>
      <p:sp>
        <p:nvSpPr>
          <p:cNvPr id="48" name="Google Shape;48;p21"/>
          <p:cNvSpPr txBox="1"/>
          <p:nvPr/>
        </p:nvSpPr>
        <p:spPr>
          <a:xfrm>
            <a:off x="3922696" y="3655753"/>
            <a:ext cx="4362103" cy="543584"/>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600"/>
              <a:buFont typeface="Nunito Sans"/>
              <a:buNone/>
            </a:pPr>
            <a:r>
              <a:rPr lang="en-GB" sz="1600" b="1" i="0">
                <a:solidFill>
                  <a:schemeClr val="dk1"/>
                </a:solidFill>
                <a:latin typeface="Nunito Sans"/>
                <a:ea typeface="Nunito Sans"/>
                <a:cs typeface="Nunito Sans"/>
                <a:sym typeface="Nunito Sans"/>
              </a:rPr>
              <a:t>Personalised communication to millions</a:t>
            </a:r>
            <a:endParaRPr/>
          </a:p>
        </p:txBody>
      </p:sp>
      <p:sp>
        <p:nvSpPr>
          <p:cNvPr id="49" name="Google Shape;49;p21"/>
          <p:cNvSpPr txBox="1">
            <a:spLocks noGrp="1"/>
          </p:cNvSpPr>
          <p:nvPr>
            <p:ph type="body" idx="1"/>
          </p:nvPr>
        </p:nvSpPr>
        <p:spPr>
          <a:xfrm>
            <a:off x="2605484" y="4117275"/>
            <a:ext cx="6981031" cy="855663"/>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a:buNone/>
              <a:defRPr/>
            </a:lvl1pPr>
            <a:lvl2pPr marL="914400" lvl="1" indent="-325755" algn="ctr">
              <a:lnSpc>
                <a:spcPct val="100000"/>
              </a:lnSpc>
              <a:spcBef>
                <a:spcPts val="500"/>
              </a:spcBef>
              <a:spcAft>
                <a:spcPts val="0"/>
              </a:spcAft>
              <a:buSzPts val="1530"/>
              <a:buFont typeface="Nunito Sans"/>
              <a:buChar char="•"/>
              <a:defRPr/>
            </a:lvl2pPr>
            <a:lvl3pPr marL="1371600" lvl="2" indent="-336550" algn="ctr">
              <a:lnSpc>
                <a:spcPct val="100000"/>
              </a:lnSpc>
              <a:spcBef>
                <a:spcPts val="500"/>
              </a:spcBef>
              <a:spcAft>
                <a:spcPts val="0"/>
              </a:spcAft>
              <a:buSzPts val="1700"/>
              <a:buChar char="•"/>
              <a:defRPr/>
            </a:lvl3pPr>
            <a:lvl4pPr marL="1828800" lvl="3" indent="-336550" algn="ctr">
              <a:lnSpc>
                <a:spcPct val="100000"/>
              </a:lnSpc>
              <a:spcBef>
                <a:spcPts val="500"/>
              </a:spcBef>
              <a:spcAft>
                <a:spcPts val="0"/>
              </a:spcAft>
              <a:buSzPts val="1700"/>
              <a:buChar char="•"/>
              <a:defRPr/>
            </a:lvl4pPr>
            <a:lvl5pPr marL="2286000" lvl="4" indent="-228600" algn="ctr">
              <a:lnSpc>
                <a:spcPct val="100000"/>
              </a:lnSpc>
              <a:spcBef>
                <a:spcPts val="500"/>
              </a:spcBef>
              <a:spcAft>
                <a:spcPts val="0"/>
              </a:spcAft>
              <a:buClr>
                <a:schemeClr val="dk1"/>
              </a:buClr>
              <a:buSzPts val="2000"/>
              <a:buFont typeface="Nunito Sans"/>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Channel Subscription">
  <p:cSld name="Channel Subscription">
    <p:bg>
      <p:bgPr>
        <a:solidFill>
          <a:schemeClr val="bg1"/>
        </a:solidFill>
        <a:effectLst/>
      </p:bgPr>
    </p:bg>
    <p:spTree>
      <p:nvGrpSpPr>
        <p:cNvPr id="1" name="Shape 563"/>
        <p:cNvGrpSpPr/>
        <p:nvPr/>
      </p:nvGrpSpPr>
      <p:grpSpPr>
        <a:xfrm>
          <a:off x="0" y="0"/>
          <a:ext cx="0" cy="0"/>
          <a:chOff x="0" y="0"/>
          <a:chExt cx="0" cy="0"/>
        </a:xfrm>
      </p:grpSpPr>
      <p:pic>
        <p:nvPicPr>
          <p:cNvPr id="565" name="Google Shape;565;p97"/>
          <p:cNvPicPr preferRelativeResize="0"/>
          <p:nvPr/>
        </p:nvPicPr>
        <p:blipFill rotWithShape="1">
          <a:blip r:embed="rId2">
            <a:alphaModFix/>
            <a:duotone>
              <a:prstClr val="black"/>
              <a:schemeClr val="accent3">
                <a:lumMod val="60000"/>
                <a:lumOff val="40000"/>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rcRect/>
          <a:stretch/>
        </p:blipFill>
        <p:spPr>
          <a:xfrm>
            <a:off x="534416" y="1637836"/>
            <a:ext cx="11158631" cy="3788504"/>
          </a:xfrm>
          <a:prstGeom prst="rect">
            <a:avLst/>
          </a:prstGeom>
          <a:noFill/>
          <a:ln>
            <a:noFill/>
          </a:ln>
        </p:spPr>
      </p:pic>
      <p:pic>
        <p:nvPicPr>
          <p:cNvPr id="566" name="Google Shape;566;p97"/>
          <p:cNvPicPr preferRelativeResize="0"/>
          <p:nvPr/>
        </p:nvPicPr>
        <p:blipFill rotWithShape="1">
          <a:blip r:embed="rId4">
            <a:alphaModFix/>
          </a:blip>
          <a:srcRect/>
          <a:stretch/>
        </p:blipFill>
        <p:spPr>
          <a:xfrm>
            <a:off x="11019600" y="6087599"/>
            <a:ext cx="694800" cy="295241"/>
          </a:xfrm>
          <a:prstGeom prst="rect">
            <a:avLst/>
          </a:prstGeom>
          <a:noFill/>
          <a:ln>
            <a:noFill/>
          </a:ln>
        </p:spPr>
      </p:pic>
      <p:sp>
        <p:nvSpPr>
          <p:cNvPr id="567" name="Google Shape;567;p97"/>
          <p:cNvSpPr txBox="1">
            <a:spLocks noGrp="1"/>
          </p:cNvSpPr>
          <p:nvPr>
            <p:ph type="title"/>
          </p:nvPr>
        </p:nvSpPr>
        <p:spPr>
          <a:xfrm>
            <a:off x="533399" y="584199"/>
            <a:ext cx="11179200" cy="12969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3000"/>
              <a:buFont typeface="Nunito Sans ExtraBold"/>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8" name="Google Shape;568;p97"/>
          <p:cNvSpPr txBox="1">
            <a:spLocks noGrp="1"/>
          </p:cNvSpPr>
          <p:nvPr>
            <p:ph type="sldNum" idx="12"/>
          </p:nvPr>
        </p:nvSpPr>
        <p:spPr>
          <a:xfrm>
            <a:off x="533399" y="6207127"/>
            <a:ext cx="2743200" cy="365100"/>
          </a:xfrm>
          <a:prstGeom prst="rect">
            <a:avLst/>
          </a:prstGeom>
          <a:noFill/>
          <a:ln>
            <a:noFill/>
          </a:ln>
        </p:spPr>
        <p:txBody>
          <a:bodyPr spcFirstLastPara="1" wrap="square" lIns="0" tIns="0" rIns="0" bIns="0" anchor="t" anchorCtr="0">
            <a:noAutofit/>
          </a:bodyPr>
          <a:lstStyle>
            <a:lvl1pPr marL="0" lvl="0" indent="0" algn="l" rtl="0">
              <a:spcBef>
                <a:spcPts val="0"/>
              </a:spcBef>
              <a:buNone/>
              <a:defRPr sz="1000">
                <a:solidFill>
                  <a:schemeClr val="lt1"/>
                </a:solidFill>
                <a:latin typeface="Nunito Sans"/>
                <a:ea typeface="Nunito Sans"/>
                <a:cs typeface="Nunito Sans"/>
                <a:sym typeface="Nunito Sans"/>
              </a:defRPr>
            </a:lvl1pPr>
            <a:lvl2pPr marL="0" lvl="1" indent="0" algn="l" rtl="0">
              <a:spcBef>
                <a:spcPts val="0"/>
              </a:spcBef>
              <a:buNone/>
              <a:defRPr sz="1000">
                <a:solidFill>
                  <a:schemeClr val="lt1"/>
                </a:solidFill>
                <a:latin typeface="Nunito Sans"/>
                <a:ea typeface="Nunito Sans"/>
                <a:cs typeface="Nunito Sans"/>
                <a:sym typeface="Nunito Sans"/>
              </a:defRPr>
            </a:lvl2pPr>
            <a:lvl3pPr marL="0" lvl="2" indent="0" algn="l" rtl="0">
              <a:spcBef>
                <a:spcPts val="0"/>
              </a:spcBef>
              <a:buNone/>
              <a:defRPr sz="1000">
                <a:solidFill>
                  <a:schemeClr val="lt1"/>
                </a:solidFill>
                <a:latin typeface="Nunito Sans"/>
                <a:ea typeface="Nunito Sans"/>
                <a:cs typeface="Nunito Sans"/>
                <a:sym typeface="Nunito Sans"/>
              </a:defRPr>
            </a:lvl3pPr>
            <a:lvl4pPr marL="0" lvl="3" indent="0" algn="l" rtl="0">
              <a:spcBef>
                <a:spcPts val="0"/>
              </a:spcBef>
              <a:buNone/>
              <a:defRPr sz="1000">
                <a:solidFill>
                  <a:schemeClr val="lt1"/>
                </a:solidFill>
                <a:latin typeface="Nunito Sans"/>
                <a:ea typeface="Nunito Sans"/>
                <a:cs typeface="Nunito Sans"/>
                <a:sym typeface="Nunito Sans"/>
              </a:defRPr>
            </a:lvl4pPr>
            <a:lvl5pPr marL="0" lvl="4" indent="0" algn="l" rtl="0">
              <a:spcBef>
                <a:spcPts val="0"/>
              </a:spcBef>
              <a:buNone/>
              <a:defRPr sz="1000">
                <a:solidFill>
                  <a:schemeClr val="lt1"/>
                </a:solidFill>
                <a:latin typeface="Nunito Sans"/>
                <a:ea typeface="Nunito Sans"/>
                <a:cs typeface="Nunito Sans"/>
                <a:sym typeface="Nunito Sans"/>
              </a:defRPr>
            </a:lvl5pPr>
            <a:lvl6pPr marL="0" lvl="5" indent="0" algn="l" rtl="0">
              <a:spcBef>
                <a:spcPts val="0"/>
              </a:spcBef>
              <a:buNone/>
              <a:defRPr sz="1000">
                <a:solidFill>
                  <a:schemeClr val="lt1"/>
                </a:solidFill>
                <a:latin typeface="Nunito Sans"/>
                <a:ea typeface="Nunito Sans"/>
                <a:cs typeface="Nunito Sans"/>
                <a:sym typeface="Nunito Sans"/>
              </a:defRPr>
            </a:lvl6pPr>
            <a:lvl7pPr marL="0" lvl="6" indent="0" algn="l" rtl="0">
              <a:spcBef>
                <a:spcPts val="0"/>
              </a:spcBef>
              <a:buNone/>
              <a:defRPr sz="1000">
                <a:solidFill>
                  <a:schemeClr val="lt1"/>
                </a:solidFill>
                <a:latin typeface="Nunito Sans"/>
                <a:ea typeface="Nunito Sans"/>
                <a:cs typeface="Nunito Sans"/>
                <a:sym typeface="Nunito Sans"/>
              </a:defRPr>
            </a:lvl7pPr>
            <a:lvl8pPr marL="0" lvl="7" indent="0" algn="l" rtl="0">
              <a:spcBef>
                <a:spcPts val="0"/>
              </a:spcBef>
              <a:buNone/>
              <a:defRPr sz="1000">
                <a:solidFill>
                  <a:schemeClr val="lt1"/>
                </a:solidFill>
                <a:latin typeface="Nunito Sans"/>
                <a:ea typeface="Nunito Sans"/>
                <a:cs typeface="Nunito Sans"/>
                <a:sym typeface="Nunito Sans"/>
              </a:defRPr>
            </a:lvl8pPr>
            <a:lvl9pPr marL="0" lvl="8" indent="0" algn="l" rtl="0">
              <a:spcBef>
                <a:spcPts val="0"/>
              </a:spcBef>
              <a:buNone/>
              <a:defRPr sz="1000">
                <a:solidFill>
                  <a:schemeClr val="lt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sp>
        <p:nvSpPr>
          <p:cNvPr id="569" name="Google Shape;569;p97"/>
          <p:cNvSpPr txBox="1"/>
          <p:nvPr/>
        </p:nvSpPr>
        <p:spPr>
          <a:xfrm>
            <a:off x="699205" y="4952930"/>
            <a:ext cx="1873800" cy="462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Attract</a:t>
            </a:r>
            <a:endParaRPr/>
          </a:p>
        </p:txBody>
      </p:sp>
      <p:sp>
        <p:nvSpPr>
          <p:cNvPr id="570" name="Google Shape;570;p97"/>
          <p:cNvSpPr txBox="1"/>
          <p:nvPr/>
        </p:nvSpPr>
        <p:spPr>
          <a:xfrm>
            <a:off x="9427469" y="4952930"/>
            <a:ext cx="1873800" cy="46260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Retain</a:t>
            </a:r>
            <a:endParaRPr/>
          </a:p>
        </p:txBody>
      </p:sp>
      <p:sp>
        <p:nvSpPr>
          <p:cNvPr id="571" name="Google Shape;571;p97"/>
          <p:cNvSpPr txBox="1"/>
          <p:nvPr/>
        </p:nvSpPr>
        <p:spPr>
          <a:xfrm>
            <a:off x="4837114" y="3267610"/>
            <a:ext cx="2526600" cy="4626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1300">
                <a:solidFill>
                  <a:schemeClr val="lt1"/>
                </a:solidFill>
                <a:latin typeface="Nunito Sans ExtraBold"/>
                <a:ea typeface="Nunito Sans ExtraBold"/>
                <a:cs typeface="Nunito Sans ExtraBold"/>
                <a:sym typeface="Nunito Sans ExtraBold"/>
              </a:rPr>
              <a:t>Grow</a:t>
            </a:r>
            <a:endParaRPr/>
          </a:p>
        </p:txBody>
      </p:sp>
    </p:spTree>
    <p:extLst>
      <p:ext uri="{BB962C8B-B14F-4D97-AF65-F5344CB8AC3E}">
        <p14:creationId xmlns:p14="http://schemas.microsoft.com/office/powerpoint/2010/main" val="434014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
  <p:cSld name="Title and Content ">
    <p:bg>
      <p:bgPr>
        <a:solidFill>
          <a:schemeClr val="lt1"/>
        </a:solidFill>
        <a:effectLst/>
      </p:bgPr>
    </p:bg>
    <p:spTree>
      <p:nvGrpSpPr>
        <p:cNvPr id="1" name="Shape 29"/>
        <p:cNvGrpSpPr/>
        <p:nvPr/>
      </p:nvGrpSpPr>
      <p:grpSpPr>
        <a:xfrm>
          <a:off x="0" y="0"/>
          <a:ext cx="0" cy="0"/>
          <a:chOff x="0" y="0"/>
          <a:chExt cx="0" cy="0"/>
        </a:xfrm>
      </p:grpSpPr>
      <p:sp>
        <p:nvSpPr>
          <p:cNvPr id="30" name="Google Shape;30;p18"/>
          <p:cNvSpPr txBox="1">
            <a:spLocks noGrp="1"/>
          </p:cNvSpPr>
          <p:nvPr>
            <p:ph type="body" idx="1"/>
          </p:nvPr>
        </p:nvSpPr>
        <p:spPr>
          <a:xfrm>
            <a:off x="533399" y="1881188"/>
            <a:ext cx="11179176" cy="38877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700"/>
              <a:buFont typeface="Nunito Sans"/>
              <a:buNone/>
              <a:defRPr>
                <a:solidFill>
                  <a:schemeClr val="dk1"/>
                </a:solidFill>
              </a:defRPr>
            </a:lvl1pPr>
            <a:lvl2pPr marL="914400" lvl="1" indent="-325755" algn="l">
              <a:lnSpc>
                <a:spcPct val="100000"/>
              </a:lnSpc>
              <a:spcBef>
                <a:spcPts val="600"/>
              </a:spcBef>
              <a:spcAft>
                <a:spcPts val="0"/>
              </a:spcAft>
              <a:buSzPts val="1530"/>
              <a:buFont typeface="Nunito Sans"/>
              <a:buChar char="•"/>
              <a:defRPr>
                <a:solidFill>
                  <a:schemeClr val="dk1"/>
                </a:solidFill>
              </a:defRPr>
            </a:lvl2pPr>
            <a:lvl3pPr marL="1371600" lvl="2" indent="-336550" algn="l">
              <a:lnSpc>
                <a:spcPct val="100000"/>
              </a:lnSpc>
              <a:spcBef>
                <a:spcPts val="600"/>
              </a:spcBef>
              <a:spcAft>
                <a:spcPts val="0"/>
              </a:spcAft>
              <a:buClr>
                <a:srgbClr val="586487"/>
              </a:buClr>
              <a:buSzPts val="1700"/>
              <a:buChar char="•"/>
              <a:defRPr>
                <a:solidFill>
                  <a:schemeClr val="dk1"/>
                </a:solidFill>
              </a:defRPr>
            </a:lvl3pPr>
            <a:lvl4pPr marL="1828800" lvl="3" indent="-336550" algn="l">
              <a:lnSpc>
                <a:spcPct val="100000"/>
              </a:lnSpc>
              <a:spcBef>
                <a:spcPts val="600"/>
              </a:spcBef>
              <a:spcAft>
                <a:spcPts val="0"/>
              </a:spcAft>
              <a:buClr>
                <a:srgbClr val="586487"/>
              </a:buClr>
              <a:buSzPts val="1700"/>
              <a:buChar char="•"/>
              <a:defRPr>
                <a:solidFill>
                  <a:schemeClr val="dk1"/>
                </a:solidFill>
              </a:defRPr>
            </a:lvl4pPr>
            <a:lvl5pPr marL="2286000" lvl="4" indent="-228600" algn="l">
              <a:lnSpc>
                <a:spcPct val="100000"/>
              </a:lnSpc>
              <a:spcBef>
                <a:spcPts val="600"/>
              </a:spcBef>
              <a:spcAft>
                <a:spcPts val="0"/>
              </a:spcAft>
              <a:buClr>
                <a:schemeClr val="dk1"/>
              </a:buClr>
              <a:buSzPts val="2000"/>
              <a:buFont typeface="Nunito Sans"/>
              <a:buNone/>
              <a:defRPr>
                <a:solidFill>
                  <a:schemeClr val="dk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31" name="Google Shape;31;p18"/>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32" name="Google Shape;32;p18"/>
          <p:cNvSpPr txBox="1">
            <a:spLocks noGrp="1"/>
          </p:cNvSpPr>
          <p:nvPr>
            <p:ph type="title"/>
          </p:nvPr>
        </p:nvSpPr>
        <p:spPr>
          <a:xfrm>
            <a:off x="533399" y="584200"/>
            <a:ext cx="11179175" cy="1296988"/>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pic>
        <p:nvPicPr>
          <p:cNvPr id="33" name="Google Shape;33;p18"/>
          <p:cNvPicPr preferRelativeResize="0"/>
          <p:nvPr/>
        </p:nvPicPr>
        <p:blipFill rotWithShape="1">
          <a:blip r:embed="rId2">
            <a:alphaModFix/>
          </a:blip>
          <a:srcRect/>
          <a:stretch/>
        </p:blipFill>
        <p:spPr>
          <a:xfrm>
            <a:off x="11019179" y="6086188"/>
            <a:ext cx="693395" cy="297680"/>
          </a:xfrm>
          <a:prstGeom prst="rect">
            <a:avLst/>
          </a:prstGeom>
          <a:noFill/>
          <a:ln>
            <a:noFill/>
          </a:ln>
        </p:spPr>
      </p:pic>
    </p:spTree>
    <p:extLst>
      <p:ext uri="{BB962C8B-B14F-4D97-AF65-F5344CB8AC3E}">
        <p14:creationId xmlns:p14="http://schemas.microsoft.com/office/powerpoint/2010/main" val="270894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p:cSld name="Title ">
    <p:bg>
      <p:bgPr>
        <a:solidFill>
          <a:schemeClr val="lt1"/>
        </a:solidFill>
        <a:effectLst/>
      </p:bgPr>
    </p:bg>
    <p:spTree>
      <p:nvGrpSpPr>
        <p:cNvPr id="1" name="Shape 59"/>
        <p:cNvGrpSpPr/>
        <p:nvPr/>
      </p:nvGrpSpPr>
      <p:grpSpPr>
        <a:xfrm>
          <a:off x="0" y="0"/>
          <a:ext cx="0" cy="0"/>
          <a:chOff x="0" y="0"/>
          <a:chExt cx="0" cy="0"/>
        </a:xfrm>
      </p:grpSpPr>
      <p:sp>
        <p:nvSpPr>
          <p:cNvPr id="60" name="Google Shape;60;p23" descr="Shape&#10;&#10;Description automatically generated"/>
          <p:cNvSpPr/>
          <p:nvPr/>
        </p:nvSpPr>
        <p:spPr>
          <a:xfrm>
            <a:off x="-1" y="0"/>
            <a:ext cx="12192000" cy="6586207"/>
          </a:xfrm>
          <a:prstGeom prst="rect">
            <a:avLst/>
          </a:prstGeom>
          <a:solidFill>
            <a:srgbClr val="FFFFFF"/>
          </a:solidFill>
          <a:ln>
            <a:noFill/>
          </a:ln>
        </p:spPr>
      </p:sp>
      <p:sp>
        <p:nvSpPr>
          <p:cNvPr id="61" name="Google Shape;61;p23"/>
          <p:cNvSpPr txBox="1">
            <a:spLocks noGrp="1"/>
          </p:cNvSpPr>
          <p:nvPr>
            <p:ph type="title"/>
          </p:nvPr>
        </p:nvSpPr>
        <p:spPr>
          <a:xfrm>
            <a:off x="1382712" y="194895"/>
            <a:ext cx="9426574" cy="445506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4000"/>
              <a:buFont typeface="Nunito Sans"/>
              <a:buNone/>
              <a:defRPr sz="4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64" name="Google Shape;64;p23"/>
          <p:cNvSpPr txBox="1"/>
          <p:nvPr/>
        </p:nvSpPr>
        <p:spPr>
          <a:xfrm>
            <a:off x="1159329" y="-78377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500">
              <a:solidFill>
                <a:schemeClr val="dk1"/>
              </a:solidFill>
              <a:latin typeface="Nunito Sans"/>
              <a:ea typeface="Nunito Sans"/>
              <a:cs typeface="Nunito Sans"/>
              <a:sym typeface="Nunito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and Text 2">
  <p:cSld name="Image and Text 2">
    <p:bg>
      <p:bgPr>
        <a:solidFill>
          <a:schemeClr val="lt1"/>
        </a:solidFill>
        <a:effectLst/>
      </p:bgPr>
    </p:bg>
    <p:spTree>
      <p:nvGrpSpPr>
        <p:cNvPr id="1" name="Shape 73"/>
        <p:cNvGrpSpPr/>
        <p:nvPr/>
      </p:nvGrpSpPr>
      <p:grpSpPr>
        <a:xfrm>
          <a:off x="0" y="0"/>
          <a:ext cx="0" cy="0"/>
          <a:chOff x="0" y="0"/>
          <a:chExt cx="0" cy="0"/>
        </a:xfrm>
      </p:grpSpPr>
      <p:sp>
        <p:nvSpPr>
          <p:cNvPr id="74" name="Google Shape;74;p25"/>
          <p:cNvSpPr>
            <a:spLocks noGrp="1"/>
          </p:cNvSpPr>
          <p:nvPr>
            <p:ph type="pic" idx="2"/>
          </p:nvPr>
        </p:nvSpPr>
        <p:spPr>
          <a:xfrm>
            <a:off x="8641597" y="-20308"/>
            <a:ext cx="3581504" cy="6936554"/>
          </a:xfrm>
          <a:prstGeom prst="rect">
            <a:avLst/>
          </a:prstGeom>
          <a:solidFill>
            <a:schemeClr val="lt1"/>
          </a:solidFill>
          <a:ln>
            <a:noFill/>
          </a:ln>
        </p:spPr>
      </p:sp>
      <p:sp>
        <p:nvSpPr>
          <p:cNvPr id="75" name="Google Shape;75;p25" descr="Venn diagram&#10;&#10;Description automatically generated with medium confidence"/>
          <p:cNvSpPr/>
          <p:nvPr/>
        </p:nvSpPr>
        <p:spPr>
          <a:xfrm>
            <a:off x="0" y="0"/>
            <a:ext cx="12192000" cy="6858000"/>
          </a:xfrm>
          <a:prstGeom prst="rect">
            <a:avLst/>
          </a:prstGeom>
          <a:solidFill>
            <a:srgbClr val="FFFFFF"/>
          </a:solidFill>
          <a:ln>
            <a:noFill/>
          </a:ln>
        </p:spPr>
      </p:sp>
      <p:sp>
        <p:nvSpPr>
          <p:cNvPr id="76" name="Google Shape;76;p25"/>
          <p:cNvSpPr txBox="1">
            <a:spLocks noGrp="1"/>
          </p:cNvSpPr>
          <p:nvPr>
            <p:ph type="title"/>
          </p:nvPr>
        </p:nvSpPr>
        <p:spPr>
          <a:xfrm>
            <a:off x="533400" y="584199"/>
            <a:ext cx="7501648" cy="12969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77" name="Google Shape;77;p25"/>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78" name="Google Shape;78;p25"/>
          <p:cNvSpPr txBox="1">
            <a:spLocks noGrp="1"/>
          </p:cNvSpPr>
          <p:nvPr>
            <p:ph type="body" idx="1"/>
          </p:nvPr>
        </p:nvSpPr>
        <p:spPr>
          <a:xfrm>
            <a:off x="533399" y="1881188"/>
            <a:ext cx="7501648" cy="388778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700"/>
              <a:buFont typeface="Nunito Sans"/>
              <a:buNone/>
              <a:defRPr/>
            </a:lvl1pPr>
            <a:lvl2pPr marL="914400" lvl="1" indent="-325755" algn="l">
              <a:lnSpc>
                <a:spcPct val="100000"/>
              </a:lnSpc>
              <a:spcBef>
                <a:spcPts val="600"/>
              </a:spcBef>
              <a:spcAft>
                <a:spcPts val="0"/>
              </a:spcAft>
              <a:buSzPts val="1530"/>
              <a:buFont typeface="Nunito Sans"/>
              <a:buChar char="•"/>
              <a:defRPr/>
            </a:lvl2pPr>
            <a:lvl3pPr marL="1371600" lvl="2" indent="-336550" algn="l">
              <a:lnSpc>
                <a:spcPct val="100000"/>
              </a:lnSpc>
              <a:spcBef>
                <a:spcPts val="600"/>
              </a:spcBef>
              <a:spcAft>
                <a:spcPts val="0"/>
              </a:spcAft>
              <a:buSzPts val="1700"/>
              <a:buChar char="•"/>
              <a:defRPr/>
            </a:lvl3pPr>
            <a:lvl4pPr marL="1828800" lvl="3" indent="-336550" algn="l">
              <a:lnSpc>
                <a:spcPct val="100000"/>
              </a:lnSpc>
              <a:spcBef>
                <a:spcPts val="600"/>
              </a:spcBef>
              <a:spcAft>
                <a:spcPts val="0"/>
              </a:spcAft>
              <a:buSzPts val="1700"/>
              <a:buChar char="•"/>
              <a:defRPr/>
            </a:lvl4pPr>
            <a:lvl5pPr marL="2286000" lvl="4" indent="-228600" algn="l">
              <a:lnSpc>
                <a:spcPct val="100000"/>
              </a:lnSpc>
              <a:spcBef>
                <a:spcPts val="600"/>
              </a:spcBef>
              <a:spcAft>
                <a:spcPts val="0"/>
              </a:spcAft>
              <a:buClr>
                <a:schemeClr val="dk1"/>
              </a:buClr>
              <a:buSzPts val="2000"/>
              <a:buFont typeface="Nunito Sans"/>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79" name="Google Shape;79;p25"/>
          <p:cNvSpPr txBox="1">
            <a:spLocks noGrp="1"/>
          </p:cNvSpPr>
          <p:nvPr>
            <p:ph type="body" idx="3"/>
          </p:nvPr>
        </p:nvSpPr>
        <p:spPr>
          <a:xfrm>
            <a:off x="11019600" y="6087600"/>
            <a:ext cx="694800" cy="2952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rgbClr val="FF0000"/>
              </a:buClr>
              <a:buSzPts val="100"/>
              <a:buFont typeface="Nunito Sans"/>
              <a:buNone/>
              <a:defRPr sz="100">
                <a:solidFill>
                  <a:srgbClr val="FF0000"/>
                </a:solidFill>
              </a:defRPr>
            </a:lvl1pPr>
            <a:lvl2pPr marL="914400" lvl="1" indent="-331469" algn="l">
              <a:lnSpc>
                <a:spcPct val="100000"/>
              </a:lnSpc>
              <a:spcBef>
                <a:spcPts val="500"/>
              </a:spcBef>
              <a:spcAft>
                <a:spcPts val="0"/>
              </a:spcAft>
              <a:buSzPts val="162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oduct's Screenshots">
  <p:cSld name="Product's Screenshots">
    <p:bg>
      <p:bgPr>
        <a:solidFill>
          <a:schemeClr val="lt1"/>
        </a:solidFill>
        <a:effectLst/>
      </p:bgPr>
    </p:bg>
    <p:spTree>
      <p:nvGrpSpPr>
        <p:cNvPr id="1" name="Shape 85"/>
        <p:cNvGrpSpPr/>
        <p:nvPr/>
      </p:nvGrpSpPr>
      <p:grpSpPr>
        <a:xfrm>
          <a:off x="0" y="0"/>
          <a:ext cx="0" cy="0"/>
          <a:chOff x="0" y="0"/>
          <a:chExt cx="0" cy="0"/>
        </a:xfrm>
      </p:grpSpPr>
      <p:sp>
        <p:nvSpPr>
          <p:cNvPr id="86" name="Google Shape;86;p27"/>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87" name="Google Shape;87;p27"/>
          <p:cNvSpPr txBox="1">
            <a:spLocks noGrp="1"/>
          </p:cNvSpPr>
          <p:nvPr>
            <p:ph type="title"/>
          </p:nvPr>
        </p:nvSpPr>
        <p:spPr>
          <a:xfrm>
            <a:off x="533399" y="584200"/>
            <a:ext cx="11179175" cy="1296988"/>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000"/>
              <a:buFont typeface="Nunito Sans"/>
              <a:buNone/>
              <a:defRPr b="1" i="0">
                <a:solidFill>
                  <a:schemeClr val="dk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89" name="Google Shape;89;p27"/>
          <p:cNvSpPr/>
          <p:nvPr/>
        </p:nvSpPr>
        <p:spPr>
          <a:xfrm>
            <a:off x="549321" y="1393786"/>
            <a:ext cx="2365218" cy="2219860"/>
          </a:xfrm>
          <a:prstGeom prst="roundRect">
            <a:avLst>
              <a:gd name="adj" fmla="val 4901"/>
            </a:avLst>
          </a:prstGeom>
          <a:solidFill>
            <a:schemeClr val="lt1"/>
          </a:solidFill>
          <a:ln>
            <a:noFill/>
          </a:ln>
          <a:effectLst>
            <a:outerShdw blurRad="297676" dist="106407" dir="6930844" sx="102000" sy="102000" algn="t" rotWithShape="0">
              <a:srgbClr val="000000">
                <a:alpha val="941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Sans"/>
              <a:ea typeface="Nunito Sans"/>
              <a:cs typeface="Nunito Sans"/>
              <a:sym typeface="Nunito Sans"/>
            </a:endParaRPr>
          </a:p>
        </p:txBody>
      </p:sp>
      <p:sp>
        <p:nvSpPr>
          <p:cNvPr id="90" name="Google Shape;90;p27"/>
          <p:cNvSpPr>
            <a:spLocks noGrp="1"/>
          </p:cNvSpPr>
          <p:nvPr>
            <p:ph type="pic" idx="2"/>
          </p:nvPr>
        </p:nvSpPr>
        <p:spPr>
          <a:xfrm>
            <a:off x="663304" y="1498035"/>
            <a:ext cx="2137253" cy="2011363"/>
          </a:xfrm>
          <a:prstGeom prst="rect">
            <a:avLst/>
          </a:prstGeom>
          <a:solidFill>
            <a:schemeClr val="lt1"/>
          </a:solidFill>
          <a:ln>
            <a:noFill/>
          </a:ln>
        </p:spPr>
      </p:sp>
      <p:sp>
        <p:nvSpPr>
          <p:cNvPr id="91" name="Google Shape;91;p27"/>
          <p:cNvSpPr/>
          <p:nvPr/>
        </p:nvSpPr>
        <p:spPr>
          <a:xfrm>
            <a:off x="3112907" y="1393785"/>
            <a:ext cx="2365218" cy="4597309"/>
          </a:xfrm>
          <a:prstGeom prst="roundRect">
            <a:avLst>
              <a:gd name="adj" fmla="val 4901"/>
            </a:avLst>
          </a:prstGeom>
          <a:solidFill>
            <a:schemeClr val="lt1"/>
          </a:solidFill>
          <a:ln>
            <a:noFill/>
          </a:ln>
          <a:effectLst>
            <a:outerShdw blurRad="297676" dist="106407" dir="6930844" sx="102000" sy="102000" algn="t" rotWithShape="0">
              <a:srgbClr val="000000">
                <a:alpha val="941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Sans"/>
              <a:ea typeface="Nunito Sans"/>
              <a:cs typeface="Nunito Sans"/>
              <a:sym typeface="Nunito Sans"/>
            </a:endParaRPr>
          </a:p>
        </p:txBody>
      </p:sp>
      <p:sp>
        <p:nvSpPr>
          <p:cNvPr id="92" name="Google Shape;92;p27"/>
          <p:cNvSpPr>
            <a:spLocks noGrp="1"/>
          </p:cNvSpPr>
          <p:nvPr>
            <p:ph type="pic" idx="3"/>
          </p:nvPr>
        </p:nvSpPr>
        <p:spPr>
          <a:xfrm>
            <a:off x="3228629" y="1502718"/>
            <a:ext cx="2133775" cy="4379442"/>
          </a:xfrm>
          <a:prstGeom prst="rect">
            <a:avLst/>
          </a:prstGeom>
          <a:solidFill>
            <a:schemeClr val="lt1"/>
          </a:solidFill>
          <a:ln>
            <a:noFill/>
          </a:ln>
        </p:spPr>
      </p:sp>
      <p:sp>
        <p:nvSpPr>
          <p:cNvPr id="93" name="Google Shape;93;p27"/>
          <p:cNvSpPr/>
          <p:nvPr/>
        </p:nvSpPr>
        <p:spPr>
          <a:xfrm>
            <a:off x="5588820" y="1393785"/>
            <a:ext cx="6144655" cy="4597309"/>
          </a:xfrm>
          <a:prstGeom prst="roundRect">
            <a:avLst>
              <a:gd name="adj" fmla="val 4901"/>
            </a:avLst>
          </a:prstGeom>
          <a:solidFill>
            <a:schemeClr val="lt1"/>
          </a:solidFill>
          <a:ln>
            <a:noFill/>
          </a:ln>
          <a:effectLst>
            <a:outerShdw blurRad="297676" dist="106407" dir="6930844" sx="102000" sy="102000" algn="t" rotWithShape="0">
              <a:srgbClr val="000000">
                <a:alpha val="941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Sans"/>
              <a:ea typeface="Nunito Sans"/>
              <a:cs typeface="Nunito Sans"/>
              <a:sym typeface="Nunito Sans"/>
            </a:endParaRPr>
          </a:p>
        </p:txBody>
      </p:sp>
      <p:sp>
        <p:nvSpPr>
          <p:cNvPr id="94" name="Google Shape;94;p27"/>
          <p:cNvSpPr>
            <a:spLocks noGrp="1"/>
          </p:cNvSpPr>
          <p:nvPr>
            <p:ph type="pic" idx="4"/>
          </p:nvPr>
        </p:nvSpPr>
        <p:spPr>
          <a:xfrm>
            <a:off x="5714738" y="1502718"/>
            <a:ext cx="5892819" cy="4379442"/>
          </a:xfrm>
          <a:prstGeom prst="rect">
            <a:avLst/>
          </a:prstGeom>
          <a:solidFill>
            <a:schemeClr val="lt1"/>
          </a:solidFill>
          <a:ln>
            <a:noFill/>
          </a:ln>
        </p:spPr>
      </p:sp>
      <p:sp>
        <p:nvSpPr>
          <p:cNvPr id="95" name="Google Shape;95;p27"/>
          <p:cNvSpPr/>
          <p:nvPr/>
        </p:nvSpPr>
        <p:spPr>
          <a:xfrm>
            <a:off x="549321" y="3797773"/>
            <a:ext cx="2365218" cy="2219860"/>
          </a:xfrm>
          <a:prstGeom prst="roundRect">
            <a:avLst>
              <a:gd name="adj" fmla="val 4901"/>
            </a:avLst>
          </a:prstGeom>
          <a:solidFill>
            <a:schemeClr val="lt1"/>
          </a:solidFill>
          <a:ln>
            <a:noFill/>
          </a:ln>
          <a:effectLst>
            <a:outerShdw blurRad="297676" dist="106407" dir="6930844" sx="102000" sy="102000" algn="t" rotWithShape="0">
              <a:srgbClr val="000000">
                <a:alpha val="941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Sans"/>
              <a:ea typeface="Nunito Sans"/>
              <a:cs typeface="Nunito Sans"/>
              <a:sym typeface="Nunito Sans"/>
            </a:endParaRPr>
          </a:p>
        </p:txBody>
      </p:sp>
      <p:sp>
        <p:nvSpPr>
          <p:cNvPr id="96" name="Google Shape;96;p27"/>
          <p:cNvSpPr>
            <a:spLocks noGrp="1"/>
          </p:cNvSpPr>
          <p:nvPr>
            <p:ph type="pic" idx="5"/>
          </p:nvPr>
        </p:nvSpPr>
        <p:spPr>
          <a:xfrm>
            <a:off x="663304" y="3902022"/>
            <a:ext cx="2137253" cy="2011363"/>
          </a:xfrm>
          <a:prstGeom prst="rect">
            <a:avLst/>
          </a:prstGeom>
          <a:solidFill>
            <a:schemeClr val="lt1"/>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mage in Screen">
  <p:cSld name="Image in Screen">
    <p:spTree>
      <p:nvGrpSpPr>
        <p:cNvPr id="1" name="Shape 97"/>
        <p:cNvGrpSpPr/>
        <p:nvPr/>
      </p:nvGrpSpPr>
      <p:grpSpPr>
        <a:xfrm>
          <a:off x="0" y="0"/>
          <a:ext cx="0" cy="0"/>
          <a:chOff x="0" y="0"/>
          <a:chExt cx="0" cy="0"/>
        </a:xfrm>
      </p:grpSpPr>
      <p:sp>
        <p:nvSpPr>
          <p:cNvPr id="98" name="Google Shape;98;p28" descr="Shape&#10;&#10;Description automatically generated"/>
          <p:cNvSpPr/>
          <p:nvPr/>
        </p:nvSpPr>
        <p:spPr>
          <a:xfrm>
            <a:off x="0" y="0"/>
            <a:ext cx="12192000" cy="6858000"/>
          </a:xfrm>
          <a:prstGeom prst="rect">
            <a:avLst/>
          </a:prstGeom>
          <a:solidFill>
            <a:srgbClr val="FFFFFF"/>
          </a:solidFill>
          <a:ln>
            <a:noFill/>
          </a:ln>
        </p:spPr>
      </p:sp>
      <p:pic>
        <p:nvPicPr>
          <p:cNvPr id="99" name="Google Shape;99;p28"/>
          <p:cNvPicPr preferRelativeResize="0"/>
          <p:nvPr/>
        </p:nvPicPr>
        <p:blipFill rotWithShape="1">
          <a:blip r:embed="rId2">
            <a:alphaModFix/>
          </a:blip>
          <a:srcRect/>
          <a:stretch/>
        </p:blipFill>
        <p:spPr>
          <a:xfrm>
            <a:off x="2309906" y="1541596"/>
            <a:ext cx="7566944" cy="4785047"/>
          </a:xfrm>
          <a:prstGeom prst="rect">
            <a:avLst/>
          </a:prstGeom>
          <a:noFill/>
          <a:ln>
            <a:noFill/>
          </a:ln>
        </p:spPr>
      </p:pic>
      <p:pic>
        <p:nvPicPr>
          <p:cNvPr id="100" name="Google Shape;100;p28"/>
          <p:cNvPicPr preferRelativeResize="0"/>
          <p:nvPr/>
        </p:nvPicPr>
        <p:blipFill rotWithShape="1">
          <a:blip r:embed="rId3">
            <a:alphaModFix/>
          </a:blip>
          <a:srcRect/>
          <a:stretch/>
        </p:blipFill>
        <p:spPr>
          <a:xfrm>
            <a:off x="11019600" y="6087599"/>
            <a:ext cx="694800" cy="295240"/>
          </a:xfrm>
          <a:prstGeom prst="rect">
            <a:avLst/>
          </a:prstGeom>
          <a:noFill/>
          <a:ln>
            <a:noFill/>
          </a:ln>
        </p:spPr>
      </p:pic>
      <p:sp>
        <p:nvSpPr>
          <p:cNvPr id="101" name="Google Shape;101;p28"/>
          <p:cNvSpPr txBox="1">
            <a:spLocks noGrp="1"/>
          </p:cNvSpPr>
          <p:nvPr>
            <p:ph type="title"/>
          </p:nvPr>
        </p:nvSpPr>
        <p:spPr>
          <a:xfrm>
            <a:off x="533399" y="584199"/>
            <a:ext cx="11179175" cy="129698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02" name="Google Shape;102;p28"/>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sz="1000">
                <a:solidFill>
                  <a:schemeClr val="lt1"/>
                </a:solidFill>
                <a:latin typeface="Nunito Sans"/>
                <a:ea typeface="Nunito Sans"/>
                <a:cs typeface="Nunito Sans"/>
                <a:sym typeface="Nunito Sans"/>
              </a:defRPr>
            </a:lvl1pPr>
            <a:lvl2pPr marL="0" lvl="1" indent="0" algn="l">
              <a:spcBef>
                <a:spcPts val="0"/>
              </a:spcBef>
              <a:buNone/>
              <a:defRPr sz="1000">
                <a:solidFill>
                  <a:schemeClr val="lt1"/>
                </a:solidFill>
                <a:latin typeface="Nunito Sans"/>
                <a:ea typeface="Nunito Sans"/>
                <a:cs typeface="Nunito Sans"/>
                <a:sym typeface="Nunito Sans"/>
              </a:defRPr>
            </a:lvl2pPr>
            <a:lvl3pPr marL="0" lvl="2" indent="0" algn="l">
              <a:spcBef>
                <a:spcPts val="0"/>
              </a:spcBef>
              <a:buNone/>
              <a:defRPr sz="1000">
                <a:solidFill>
                  <a:schemeClr val="lt1"/>
                </a:solidFill>
                <a:latin typeface="Nunito Sans"/>
                <a:ea typeface="Nunito Sans"/>
                <a:cs typeface="Nunito Sans"/>
                <a:sym typeface="Nunito Sans"/>
              </a:defRPr>
            </a:lvl3pPr>
            <a:lvl4pPr marL="0" lvl="3" indent="0" algn="l">
              <a:spcBef>
                <a:spcPts val="0"/>
              </a:spcBef>
              <a:buNone/>
              <a:defRPr sz="1000">
                <a:solidFill>
                  <a:schemeClr val="lt1"/>
                </a:solidFill>
                <a:latin typeface="Nunito Sans"/>
                <a:ea typeface="Nunito Sans"/>
                <a:cs typeface="Nunito Sans"/>
                <a:sym typeface="Nunito Sans"/>
              </a:defRPr>
            </a:lvl4pPr>
            <a:lvl5pPr marL="0" lvl="4" indent="0" algn="l">
              <a:spcBef>
                <a:spcPts val="0"/>
              </a:spcBef>
              <a:buNone/>
              <a:defRPr sz="1000">
                <a:solidFill>
                  <a:schemeClr val="lt1"/>
                </a:solidFill>
                <a:latin typeface="Nunito Sans"/>
                <a:ea typeface="Nunito Sans"/>
                <a:cs typeface="Nunito Sans"/>
                <a:sym typeface="Nunito Sans"/>
              </a:defRPr>
            </a:lvl5pPr>
            <a:lvl6pPr marL="0" lvl="5" indent="0" algn="l">
              <a:spcBef>
                <a:spcPts val="0"/>
              </a:spcBef>
              <a:buNone/>
              <a:defRPr sz="1000">
                <a:solidFill>
                  <a:schemeClr val="lt1"/>
                </a:solidFill>
                <a:latin typeface="Nunito Sans"/>
                <a:ea typeface="Nunito Sans"/>
                <a:cs typeface="Nunito Sans"/>
                <a:sym typeface="Nunito Sans"/>
              </a:defRPr>
            </a:lvl6pPr>
            <a:lvl7pPr marL="0" lvl="6" indent="0" algn="l">
              <a:spcBef>
                <a:spcPts val="0"/>
              </a:spcBef>
              <a:buNone/>
              <a:defRPr sz="1000">
                <a:solidFill>
                  <a:schemeClr val="lt1"/>
                </a:solidFill>
                <a:latin typeface="Nunito Sans"/>
                <a:ea typeface="Nunito Sans"/>
                <a:cs typeface="Nunito Sans"/>
                <a:sym typeface="Nunito Sans"/>
              </a:defRPr>
            </a:lvl7pPr>
            <a:lvl8pPr marL="0" lvl="7" indent="0" algn="l">
              <a:spcBef>
                <a:spcPts val="0"/>
              </a:spcBef>
              <a:buNone/>
              <a:defRPr sz="1000">
                <a:solidFill>
                  <a:schemeClr val="lt1"/>
                </a:solidFill>
                <a:latin typeface="Nunito Sans"/>
                <a:ea typeface="Nunito Sans"/>
                <a:cs typeface="Nunito Sans"/>
                <a:sym typeface="Nunito Sans"/>
              </a:defRPr>
            </a:lvl8pPr>
            <a:lvl9pPr marL="0" lvl="8" indent="0" algn="l">
              <a:spcBef>
                <a:spcPts val="0"/>
              </a:spcBef>
              <a:buNone/>
              <a:defRPr sz="1000">
                <a:solidFill>
                  <a:schemeClr val="lt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sp>
        <p:nvSpPr>
          <p:cNvPr id="104" name="Google Shape;104;p28"/>
          <p:cNvSpPr>
            <a:spLocks noGrp="1"/>
          </p:cNvSpPr>
          <p:nvPr>
            <p:ph type="pic" idx="2"/>
          </p:nvPr>
        </p:nvSpPr>
        <p:spPr>
          <a:xfrm>
            <a:off x="3276599" y="1721834"/>
            <a:ext cx="5478518" cy="3270580"/>
          </a:xfrm>
          <a:prstGeom prst="roundRect">
            <a:avLst>
              <a:gd name="adj" fmla="val 3580"/>
            </a:avLst>
          </a:prstGeom>
          <a:solidFill>
            <a:schemeClr val="lt1"/>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act Page">
  <p:cSld name="Contact Page">
    <p:bg>
      <p:bgPr>
        <a:solidFill>
          <a:schemeClr val="lt1"/>
        </a:solidFill>
        <a:effectLst/>
      </p:bgPr>
    </p:bg>
    <p:spTree>
      <p:nvGrpSpPr>
        <p:cNvPr id="1" name="Shape 120"/>
        <p:cNvGrpSpPr/>
        <p:nvPr/>
      </p:nvGrpSpPr>
      <p:grpSpPr>
        <a:xfrm>
          <a:off x="0" y="0"/>
          <a:ext cx="0" cy="0"/>
          <a:chOff x="0" y="0"/>
          <a:chExt cx="0" cy="0"/>
        </a:xfrm>
      </p:grpSpPr>
      <p:sp>
        <p:nvSpPr>
          <p:cNvPr id="121" name="Google Shape;121;p30" descr="Shape&#10;&#10;Description automatically generated"/>
          <p:cNvSpPr/>
          <p:nvPr/>
        </p:nvSpPr>
        <p:spPr>
          <a:xfrm>
            <a:off x="-16949" y="-3027"/>
            <a:ext cx="12192000" cy="3659415"/>
          </a:xfrm>
          <a:prstGeom prst="rect">
            <a:avLst/>
          </a:prstGeom>
          <a:solidFill>
            <a:srgbClr val="FFFFFF"/>
          </a:solidFill>
          <a:ln>
            <a:noFill/>
          </a:ln>
        </p:spPr>
      </p:sp>
      <p:sp>
        <p:nvSpPr>
          <p:cNvPr id="122" name="Google Shape;122;p30"/>
          <p:cNvSpPr txBox="1">
            <a:spLocks noGrp="1"/>
          </p:cNvSpPr>
          <p:nvPr>
            <p:ph type="title"/>
          </p:nvPr>
        </p:nvSpPr>
        <p:spPr>
          <a:xfrm>
            <a:off x="506413" y="584199"/>
            <a:ext cx="11179175" cy="1044575"/>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dk1"/>
              </a:buClr>
              <a:buSzPts val="3000"/>
              <a:buFont typeface="Nunito Sans"/>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23" name="Google Shape;123;p30"/>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‹nr.›</a:t>
            </a:fld>
            <a:endParaRPr/>
          </a:p>
        </p:txBody>
      </p:sp>
      <p:sp>
        <p:nvSpPr>
          <p:cNvPr id="124" name="Google Shape;124;p30"/>
          <p:cNvSpPr txBox="1">
            <a:spLocks noGrp="1"/>
          </p:cNvSpPr>
          <p:nvPr>
            <p:ph type="body" idx="1"/>
          </p:nvPr>
        </p:nvSpPr>
        <p:spPr>
          <a:xfrm>
            <a:off x="2529781" y="3976137"/>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700"/>
              <a:buFont typeface="Nunito Sans ExtraBold"/>
              <a:buNone/>
              <a:defRPr sz="1700" b="1">
                <a:solidFill>
                  <a:schemeClr val="dk1"/>
                </a:solidFill>
                <a:latin typeface="Nunito Sans ExtraBold"/>
                <a:ea typeface="Nunito Sans ExtraBold"/>
                <a:cs typeface="Nunito Sans ExtraBold"/>
                <a:sym typeface="Nunito Sans ExtraBold"/>
              </a:defRPr>
            </a:lvl1pPr>
            <a:lvl2pPr marL="914400" lvl="1" indent="-297180" algn="l">
              <a:lnSpc>
                <a:spcPct val="100000"/>
              </a:lnSpc>
              <a:spcBef>
                <a:spcPts val="500"/>
              </a:spcBef>
              <a:spcAft>
                <a:spcPts val="0"/>
              </a:spcAft>
              <a:buSzPts val="1080"/>
              <a:buFont typeface="Nunito Sans"/>
              <a:buChar char="•"/>
              <a:defRPr sz="1200" b="1"/>
            </a:lvl2pPr>
            <a:lvl3pPr marL="1371600" lvl="2" indent="-304800" algn="l">
              <a:lnSpc>
                <a:spcPct val="100000"/>
              </a:lnSpc>
              <a:spcBef>
                <a:spcPts val="500"/>
              </a:spcBef>
              <a:spcAft>
                <a:spcPts val="0"/>
              </a:spcAft>
              <a:buSzPts val="1200"/>
              <a:buChar char="•"/>
              <a:defRPr sz="1200" b="1"/>
            </a:lvl3pPr>
            <a:lvl4pPr marL="1828800" lvl="3" indent="-304800" algn="l">
              <a:lnSpc>
                <a:spcPct val="100000"/>
              </a:lnSpc>
              <a:spcBef>
                <a:spcPts val="500"/>
              </a:spcBef>
              <a:spcAft>
                <a:spcPts val="0"/>
              </a:spcAft>
              <a:buSzPts val="1200"/>
              <a:buChar char="•"/>
              <a:defRPr sz="1200" b="1"/>
            </a:lvl4pPr>
            <a:lvl5pPr marL="2286000" lvl="4" indent="-228600" algn="l">
              <a:lnSpc>
                <a:spcPct val="100000"/>
              </a:lnSpc>
              <a:spcBef>
                <a:spcPts val="500"/>
              </a:spcBef>
              <a:spcAft>
                <a:spcPts val="0"/>
              </a:spcAft>
              <a:buClr>
                <a:schemeClr val="dk1"/>
              </a:buClr>
              <a:buSzPts val="1200"/>
              <a:buFont typeface="Nunito Sans"/>
              <a:buNone/>
              <a:defRPr sz="12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25" name="Google Shape;125;p30"/>
          <p:cNvSpPr txBox="1">
            <a:spLocks noGrp="1"/>
          </p:cNvSpPr>
          <p:nvPr>
            <p:ph type="body" idx="2"/>
          </p:nvPr>
        </p:nvSpPr>
        <p:spPr>
          <a:xfrm>
            <a:off x="2529779" y="4253031"/>
            <a:ext cx="3503448"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ExtraBold"/>
              <a:buNone/>
              <a:defRPr sz="1700">
                <a:solidFill>
                  <a:schemeClr val="dk1"/>
                </a:solidFill>
                <a:latin typeface="Nunito Sans ExtraBold"/>
                <a:ea typeface="Nunito Sans ExtraBold"/>
                <a:cs typeface="Nunito Sans ExtraBold"/>
                <a:sym typeface="Nunito Sans ExtraBold"/>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26" name="Google Shape;126;p30"/>
          <p:cNvSpPr txBox="1">
            <a:spLocks noGrp="1"/>
          </p:cNvSpPr>
          <p:nvPr>
            <p:ph type="body" idx="3"/>
          </p:nvPr>
        </p:nvSpPr>
        <p:spPr>
          <a:xfrm>
            <a:off x="2529780" y="4733442"/>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accent1"/>
              </a:buClr>
              <a:buSzPts val="1400"/>
              <a:buFont typeface="Nunito Sans"/>
              <a:buNone/>
              <a:defRPr sz="1400">
                <a:solidFill>
                  <a:schemeClr val="accent1"/>
                </a:solidFill>
              </a:defRPr>
            </a:lvl1pPr>
            <a:lvl2pPr marL="914400" lvl="1" indent="-228600" algn="l">
              <a:lnSpc>
                <a:spcPct val="100000"/>
              </a:lnSpc>
              <a:spcBef>
                <a:spcPts val="500"/>
              </a:spcBef>
              <a:spcAft>
                <a:spcPts val="0"/>
              </a:spcAft>
              <a:buSzPts val="900"/>
              <a:buFont typeface="Nunito Sans"/>
              <a:buNone/>
              <a:defRPr sz="1000">
                <a:solidFill>
                  <a:schemeClr val="accent2"/>
                </a:solidFill>
              </a:defRPr>
            </a:lvl2pPr>
            <a:lvl3pPr marL="1371600" lvl="2" indent="-292100" algn="l">
              <a:lnSpc>
                <a:spcPct val="100000"/>
              </a:lnSpc>
              <a:spcBef>
                <a:spcPts val="500"/>
              </a:spcBef>
              <a:spcAft>
                <a:spcPts val="0"/>
              </a:spcAft>
              <a:buSzPts val="1000"/>
              <a:buChar char="•"/>
              <a:defRPr sz="1000">
                <a:solidFill>
                  <a:schemeClr val="accent2"/>
                </a:solidFill>
              </a:defRPr>
            </a:lvl3pPr>
            <a:lvl4pPr marL="1828800" lvl="3" indent="-292100" algn="l">
              <a:lnSpc>
                <a:spcPct val="100000"/>
              </a:lnSpc>
              <a:spcBef>
                <a:spcPts val="500"/>
              </a:spcBef>
              <a:spcAft>
                <a:spcPts val="0"/>
              </a:spcAft>
              <a:buSzPts val="1000"/>
              <a:buChar char="•"/>
              <a:defRPr sz="1000">
                <a:solidFill>
                  <a:schemeClr val="accent2"/>
                </a:solidFill>
              </a:defRPr>
            </a:lvl4pPr>
            <a:lvl5pPr marL="2286000" lvl="4" indent="-228600" algn="l">
              <a:lnSpc>
                <a:spcPct val="100000"/>
              </a:lnSpc>
              <a:spcBef>
                <a:spcPts val="500"/>
              </a:spcBef>
              <a:spcAft>
                <a:spcPts val="0"/>
              </a:spcAft>
              <a:buClr>
                <a:schemeClr val="accent2"/>
              </a:buClr>
              <a:buSzPts val="1000"/>
              <a:buFont typeface="Nunito Sans"/>
              <a:buNone/>
              <a:defRPr sz="1000">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27" name="Google Shape;127;p30"/>
          <p:cNvSpPr txBox="1">
            <a:spLocks noGrp="1"/>
          </p:cNvSpPr>
          <p:nvPr>
            <p:ph type="body" idx="4"/>
          </p:nvPr>
        </p:nvSpPr>
        <p:spPr>
          <a:xfrm>
            <a:off x="2529779" y="5012026"/>
            <a:ext cx="3504019"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Font typeface="Nunito Sans"/>
              <a:buNone/>
              <a:defRPr sz="1400">
                <a:solidFill>
                  <a:schemeClr val="dk1"/>
                </a:solidFill>
              </a:defRPr>
            </a:lvl1pPr>
            <a:lvl2pPr marL="914400" lvl="1" indent="-274319" algn="l">
              <a:lnSpc>
                <a:spcPct val="100000"/>
              </a:lnSpc>
              <a:spcBef>
                <a:spcPts val="500"/>
              </a:spcBef>
              <a:spcAft>
                <a:spcPts val="0"/>
              </a:spcAft>
              <a:buSzPts val="720"/>
              <a:buFont typeface="Nunito Sans"/>
              <a:buChar char="•"/>
              <a:defRPr sz="800"/>
            </a:lvl2pPr>
            <a:lvl3pPr marL="1371600" lvl="2" indent="-279400" algn="l">
              <a:lnSpc>
                <a:spcPct val="100000"/>
              </a:lnSpc>
              <a:spcBef>
                <a:spcPts val="500"/>
              </a:spcBef>
              <a:spcAft>
                <a:spcPts val="0"/>
              </a:spcAft>
              <a:buSzPts val="800"/>
              <a:buChar char="•"/>
              <a:defRPr sz="800"/>
            </a:lvl3pPr>
            <a:lvl4pPr marL="1828800" lvl="3" indent="-279400" algn="l">
              <a:lnSpc>
                <a:spcPct val="100000"/>
              </a:lnSpc>
              <a:spcBef>
                <a:spcPts val="500"/>
              </a:spcBef>
              <a:spcAft>
                <a:spcPts val="0"/>
              </a:spcAft>
              <a:buSzPts val="800"/>
              <a:buChar char="•"/>
              <a:defRPr sz="800"/>
            </a:lvl4pPr>
            <a:lvl5pPr marL="2286000" lvl="4" indent="-228600" algn="l">
              <a:lnSpc>
                <a:spcPct val="100000"/>
              </a:lnSpc>
              <a:spcBef>
                <a:spcPts val="500"/>
              </a:spcBef>
              <a:spcAft>
                <a:spcPts val="0"/>
              </a:spcAft>
              <a:buClr>
                <a:schemeClr val="dk1"/>
              </a:buClr>
              <a:buSzPts val="800"/>
              <a:buFont typeface="Nunito Sans"/>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28" name="Google Shape;128;p30"/>
          <p:cNvSpPr txBox="1">
            <a:spLocks noGrp="1"/>
          </p:cNvSpPr>
          <p:nvPr>
            <p:ph type="body" idx="5"/>
          </p:nvPr>
        </p:nvSpPr>
        <p:spPr>
          <a:xfrm>
            <a:off x="6089939" y="3976137"/>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700"/>
              <a:buFont typeface="Nunito Sans ExtraBold"/>
              <a:buNone/>
              <a:defRPr sz="1700" b="1">
                <a:solidFill>
                  <a:schemeClr val="dk1"/>
                </a:solidFill>
                <a:latin typeface="Nunito Sans ExtraBold"/>
                <a:ea typeface="Nunito Sans ExtraBold"/>
                <a:cs typeface="Nunito Sans ExtraBold"/>
                <a:sym typeface="Nunito Sans ExtraBold"/>
              </a:defRPr>
            </a:lvl1pPr>
            <a:lvl2pPr marL="914400" lvl="1" indent="-297180" algn="l">
              <a:lnSpc>
                <a:spcPct val="100000"/>
              </a:lnSpc>
              <a:spcBef>
                <a:spcPts val="500"/>
              </a:spcBef>
              <a:spcAft>
                <a:spcPts val="0"/>
              </a:spcAft>
              <a:buSzPts val="1080"/>
              <a:buFont typeface="Nunito Sans"/>
              <a:buChar char="•"/>
              <a:defRPr sz="1200" b="1"/>
            </a:lvl2pPr>
            <a:lvl3pPr marL="1371600" lvl="2" indent="-304800" algn="l">
              <a:lnSpc>
                <a:spcPct val="100000"/>
              </a:lnSpc>
              <a:spcBef>
                <a:spcPts val="500"/>
              </a:spcBef>
              <a:spcAft>
                <a:spcPts val="0"/>
              </a:spcAft>
              <a:buSzPts val="1200"/>
              <a:buChar char="•"/>
              <a:defRPr sz="1200" b="1"/>
            </a:lvl3pPr>
            <a:lvl4pPr marL="1828800" lvl="3" indent="-304800" algn="l">
              <a:lnSpc>
                <a:spcPct val="100000"/>
              </a:lnSpc>
              <a:spcBef>
                <a:spcPts val="500"/>
              </a:spcBef>
              <a:spcAft>
                <a:spcPts val="0"/>
              </a:spcAft>
              <a:buSzPts val="1200"/>
              <a:buChar char="•"/>
              <a:defRPr sz="1200" b="1"/>
            </a:lvl4pPr>
            <a:lvl5pPr marL="2286000" lvl="4" indent="-228600" algn="l">
              <a:lnSpc>
                <a:spcPct val="100000"/>
              </a:lnSpc>
              <a:spcBef>
                <a:spcPts val="500"/>
              </a:spcBef>
              <a:spcAft>
                <a:spcPts val="0"/>
              </a:spcAft>
              <a:buClr>
                <a:schemeClr val="dk1"/>
              </a:buClr>
              <a:buSzPts val="1200"/>
              <a:buFont typeface="Nunito Sans"/>
              <a:buNone/>
              <a:defRPr sz="12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29" name="Google Shape;129;p30"/>
          <p:cNvSpPr txBox="1">
            <a:spLocks noGrp="1"/>
          </p:cNvSpPr>
          <p:nvPr>
            <p:ph type="body" idx="6"/>
          </p:nvPr>
        </p:nvSpPr>
        <p:spPr>
          <a:xfrm>
            <a:off x="6089937" y="4253031"/>
            <a:ext cx="3503448"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1700"/>
              <a:buFont typeface="Nunito Sans ExtraBold"/>
              <a:buNone/>
              <a:defRPr sz="1700">
                <a:solidFill>
                  <a:schemeClr val="dk1"/>
                </a:solidFill>
                <a:latin typeface="Nunito Sans ExtraBold"/>
                <a:ea typeface="Nunito Sans ExtraBold"/>
                <a:cs typeface="Nunito Sans ExtraBold"/>
                <a:sym typeface="Nunito Sans ExtraBold"/>
              </a:defRPr>
            </a:lvl1pPr>
            <a:lvl2pPr marL="914400" lvl="1" indent="-228600" algn="l">
              <a:lnSpc>
                <a:spcPct val="100000"/>
              </a:lnSpc>
              <a:spcBef>
                <a:spcPts val="500"/>
              </a:spcBef>
              <a:spcAft>
                <a:spcPts val="0"/>
              </a:spcAft>
              <a:buSzPts val="1530"/>
              <a:buFont typeface="Nunito Sans"/>
              <a:buNone/>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30" name="Google Shape;130;p30"/>
          <p:cNvSpPr txBox="1">
            <a:spLocks noGrp="1"/>
          </p:cNvSpPr>
          <p:nvPr>
            <p:ph type="body" idx="7"/>
          </p:nvPr>
        </p:nvSpPr>
        <p:spPr>
          <a:xfrm>
            <a:off x="6089938" y="4733442"/>
            <a:ext cx="3504020"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accent1"/>
              </a:buClr>
              <a:buSzPts val="1400"/>
              <a:buFont typeface="Nunito Sans"/>
              <a:buNone/>
              <a:defRPr sz="1400">
                <a:solidFill>
                  <a:schemeClr val="accent1"/>
                </a:solidFill>
              </a:defRPr>
            </a:lvl1pPr>
            <a:lvl2pPr marL="914400" lvl="1" indent="-228600" algn="l">
              <a:lnSpc>
                <a:spcPct val="100000"/>
              </a:lnSpc>
              <a:spcBef>
                <a:spcPts val="500"/>
              </a:spcBef>
              <a:spcAft>
                <a:spcPts val="0"/>
              </a:spcAft>
              <a:buSzPts val="900"/>
              <a:buFont typeface="Nunito Sans"/>
              <a:buNone/>
              <a:defRPr sz="1000">
                <a:solidFill>
                  <a:schemeClr val="accent2"/>
                </a:solidFill>
              </a:defRPr>
            </a:lvl2pPr>
            <a:lvl3pPr marL="1371600" lvl="2" indent="-292100" algn="l">
              <a:lnSpc>
                <a:spcPct val="100000"/>
              </a:lnSpc>
              <a:spcBef>
                <a:spcPts val="500"/>
              </a:spcBef>
              <a:spcAft>
                <a:spcPts val="0"/>
              </a:spcAft>
              <a:buSzPts val="1000"/>
              <a:buChar char="•"/>
              <a:defRPr sz="1000">
                <a:solidFill>
                  <a:schemeClr val="accent2"/>
                </a:solidFill>
              </a:defRPr>
            </a:lvl3pPr>
            <a:lvl4pPr marL="1828800" lvl="3" indent="-292100" algn="l">
              <a:lnSpc>
                <a:spcPct val="100000"/>
              </a:lnSpc>
              <a:spcBef>
                <a:spcPts val="500"/>
              </a:spcBef>
              <a:spcAft>
                <a:spcPts val="0"/>
              </a:spcAft>
              <a:buSzPts val="1000"/>
              <a:buChar char="•"/>
              <a:defRPr sz="1000">
                <a:solidFill>
                  <a:schemeClr val="accent2"/>
                </a:solidFill>
              </a:defRPr>
            </a:lvl4pPr>
            <a:lvl5pPr marL="2286000" lvl="4" indent="-228600" algn="l">
              <a:lnSpc>
                <a:spcPct val="100000"/>
              </a:lnSpc>
              <a:spcBef>
                <a:spcPts val="500"/>
              </a:spcBef>
              <a:spcAft>
                <a:spcPts val="0"/>
              </a:spcAft>
              <a:buClr>
                <a:schemeClr val="accent2"/>
              </a:buClr>
              <a:buSzPts val="1000"/>
              <a:buFont typeface="Nunito Sans"/>
              <a:buNone/>
              <a:defRPr sz="1000">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
        <p:nvSpPr>
          <p:cNvPr id="131" name="Google Shape;131;p30"/>
          <p:cNvSpPr txBox="1">
            <a:spLocks noGrp="1"/>
          </p:cNvSpPr>
          <p:nvPr>
            <p:ph type="body" idx="8"/>
          </p:nvPr>
        </p:nvSpPr>
        <p:spPr>
          <a:xfrm>
            <a:off x="6089937" y="5012026"/>
            <a:ext cx="3504019" cy="215444"/>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0"/>
              </a:spcBef>
              <a:spcAft>
                <a:spcPts val="0"/>
              </a:spcAft>
              <a:buClr>
                <a:schemeClr val="dk1"/>
              </a:buClr>
              <a:buSzPts val="1400"/>
              <a:buFont typeface="Nunito Sans"/>
              <a:buNone/>
              <a:defRPr sz="1400">
                <a:solidFill>
                  <a:schemeClr val="dk1"/>
                </a:solidFill>
              </a:defRPr>
            </a:lvl1pPr>
            <a:lvl2pPr marL="914400" lvl="1" indent="-274319" algn="l">
              <a:lnSpc>
                <a:spcPct val="100000"/>
              </a:lnSpc>
              <a:spcBef>
                <a:spcPts val="500"/>
              </a:spcBef>
              <a:spcAft>
                <a:spcPts val="0"/>
              </a:spcAft>
              <a:buSzPts val="720"/>
              <a:buFont typeface="Nunito Sans"/>
              <a:buChar char="•"/>
              <a:defRPr sz="800"/>
            </a:lvl2pPr>
            <a:lvl3pPr marL="1371600" lvl="2" indent="-279400" algn="l">
              <a:lnSpc>
                <a:spcPct val="100000"/>
              </a:lnSpc>
              <a:spcBef>
                <a:spcPts val="500"/>
              </a:spcBef>
              <a:spcAft>
                <a:spcPts val="0"/>
              </a:spcAft>
              <a:buSzPts val="800"/>
              <a:buChar char="•"/>
              <a:defRPr sz="800"/>
            </a:lvl3pPr>
            <a:lvl4pPr marL="1828800" lvl="3" indent="-279400" algn="l">
              <a:lnSpc>
                <a:spcPct val="100000"/>
              </a:lnSpc>
              <a:spcBef>
                <a:spcPts val="500"/>
              </a:spcBef>
              <a:spcAft>
                <a:spcPts val="0"/>
              </a:spcAft>
              <a:buSzPts val="800"/>
              <a:buChar char="•"/>
              <a:defRPr sz="800"/>
            </a:lvl4pPr>
            <a:lvl5pPr marL="2286000" lvl="4" indent="-228600" algn="l">
              <a:lnSpc>
                <a:spcPct val="100000"/>
              </a:lnSpc>
              <a:spcBef>
                <a:spcPts val="500"/>
              </a:spcBef>
              <a:spcAft>
                <a:spcPts val="0"/>
              </a:spcAft>
              <a:buClr>
                <a:schemeClr val="dk1"/>
              </a:buClr>
              <a:buSzPts val="800"/>
              <a:buFont typeface="Nunito Sans"/>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pic>
        <p:nvPicPr>
          <p:cNvPr id="133" name="Google Shape;133;p30" descr="Shape, circle&#10;&#10;Description automatically generated"/>
          <p:cNvPicPr preferRelativeResize="0"/>
          <p:nvPr/>
        </p:nvPicPr>
        <p:blipFill rotWithShape="1">
          <a:blip r:embed="rId2">
            <a:alphaModFix/>
          </a:blip>
          <a:srcRect/>
          <a:stretch/>
        </p:blipFill>
        <p:spPr>
          <a:xfrm>
            <a:off x="3028934" y="1227773"/>
            <a:ext cx="2539800" cy="2539800"/>
          </a:xfrm>
          <a:prstGeom prst="rect">
            <a:avLst/>
          </a:prstGeom>
          <a:noFill/>
          <a:ln>
            <a:noFill/>
          </a:ln>
        </p:spPr>
      </p:pic>
      <p:sp>
        <p:nvSpPr>
          <p:cNvPr id="134" name="Google Shape;134;p30"/>
          <p:cNvSpPr>
            <a:spLocks noGrp="1"/>
          </p:cNvSpPr>
          <p:nvPr>
            <p:ph type="pic" idx="9"/>
          </p:nvPr>
        </p:nvSpPr>
        <p:spPr>
          <a:xfrm>
            <a:off x="3074288" y="1264387"/>
            <a:ext cx="2457832" cy="2457832"/>
          </a:xfrm>
          <a:prstGeom prst="ellipse">
            <a:avLst/>
          </a:prstGeom>
          <a:solidFill>
            <a:schemeClr val="lt1"/>
          </a:solidFill>
          <a:ln>
            <a:noFill/>
          </a:ln>
        </p:spPr>
      </p:sp>
      <p:pic>
        <p:nvPicPr>
          <p:cNvPr id="135" name="Google Shape;135;p30" descr="Shape, circle&#10;&#10;Description automatically generated"/>
          <p:cNvPicPr preferRelativeResize="0"/>
          <p:nvPr/>
        </p:nvPicPr>
        <p:blipFill rotWithShape="1">
          <a:blip r:embed="rId2">
            <a:alphaModFix/>
          </a:blip>
          <a:srcRect/>
          <a:stretch/>
        </p:blipFill>
        <p:spPr>
          <a:xfrm>
            <a:off x="6526514" y="1227773"/>
            <a:ext cx="2539800" cy="2539800"/>
          </a:xfrm>
          <a:prstGeom prst="rect">
            <a:avLst/>
          </a:prstGeom>
          <a:noFill/>
          <a:ln>
            <a:noFill/>
          </a:ln>
        </p:spPr>
      </p:pic>
      <p:sp>
        <p:nvSpPr>
          <p:cNvPr id="136" name="Google Shape;136;p30"/>
          <p:cNvSpPr>
            <a:spLocks noGrp="1"/>
          </p:cNvSpPr>
          <p:nvPr>
            <p:ph type="pic" idx="13"/>
          </p:nvPr>
        </p:nvSpPr>
        <p:spPr>
          <a:xfrm>
            <a:off x="6571868" y="1264387"/>
            <a:ext cx="2457832" cy="2457832"/>
          </a:xfrm>
          <a:prstGeom prst="ellipse">
            <a:avLst/>
          </a:prstGeom>
          <a:solidFill>
            <a:schemeClr val="lt1"/>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chemeClr val="lt1"/>
        </a:solidFill>
        <a:effectLst/>
      </p:bgPr>
    </p:bg>
    <p:spTree>
      <p:nvGrpSpPr>
        <p:cNvPr id="1" name="Shape 137"/>
        <p:cNvGrpSpPr/>
        <p:nvPr/>
      </p:nvGrpSpPr>
      <p:grpSpPr>
        <a:xfrm>
          <a:off x="0" y="0"/>
          <a:ext cx="0" cy="0"/>
          <a:chOff x="0" y="0"/>
          <a:chExt cx="0" cy="0"/>
        </a:xfrm>
      </p:grpSpPr>
      <p:sp>
        <p:nvSpPr>
          <p:cNvPr id="138" name="Google Shape;138;p31" descr="Shape&#10;&#10;Description automatically generated"/>
          <p:cNvSpPr/>
          <p:nvPr/>
        </p:nvSpPr>
        <p:spPr>
          <a:xfrm>
            <a:off x="0" y="0"/>
            <a:ext cx="12192000" cy="6858000"/>
          </a:xfrm>
          <a:prstGeom prst="rect">
            <a:avLst/>
          </a:prstGeom>
          <a:solidFill>
            <a:srgbClr val="FFFFFF"/>
          </a:solidFill>
          <a:ln>
            <a:noFill/>
          </a:ln>
        </p:spPr>
      </p:sp>
      <p:sp>
        <p:nvSpPr>
          <p:cNvPr id="140" name="Google Shape;140;p31"/>
          <p:cNvSpPr txBox="1">
            <a:spLocks noGrp="1"/>
          </p:cNvSpPr>
          <p:nvPr>
            <p:ph type="body" idx="1"/>
          </p:nvPr>
        </p:nvSpPr>
        <p:spPr>
          <a:xfrm>
            <a:off x="2887663" y="3047713"/>
            <a:ext cx="6416675" cy="1242933"/>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dk1"/>
              </a:buClr>
              <a:buSzPts val="6600"/>
              <a:buFont typeface="Nunito Sans"/>
              <a:buNone/>
              <a:defRPr sz="6600" b="1" i="0">
                <a:latin typeface="Nunito Sans"/>
                <a:ea typeface="Nunito Sans"/>
                <a:cs typeface="Nunito Sans"/>
                <a:sym typeface="Nunito Sans"/>
              </a:defRPr>
            </a:lvl1pPr>
            <a:lvl2pPr marL="914400" lvl="1" indent="-331469" algn="l">
              <a:lnSpc>
                <a:spcPct val="100000"/>
              </a:lnSpc>
              <a:spcBef>
                <a:spcPts val="500"/>
              </a:spcBef>
              <a:spcAft>
                <a:spcPts val="0"/>
              </a:spcAft>
              <a:buSzPts val="162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over">
  <p:cSld name="2_Cover">
    <p:spTree>
      <p:nvGrpSpPr>
        <p:cNvPr id="1" name="Shape 146"/>
        <p:cNvGrpSpPr/>
        <p:nvPr/>
      </p:nvGrpSpPr>
      <p:grpSpPr>
        <a:xfrm>
          <a:off x="0" y="0"/>
          <a:ext cx="0" cy="0"/>
          <a:chOff x="0" y="0"/>
          <a:chExt cx="0" cy="0"/>
        </a:xfrm>
      </p:grpSpPr>
      <p:sp>
        <p:nvSpPr>
          <p:cNvPr id="147" name="Google Shape;147;p33" descr="A picture containing text&#10;&#10;Description automatically generated"/>
          <p:cNvSpPr/>
          <p:nvPr/>
        </p:nvSpPr>
        <p:spPr>
          <a:xfrm>
            <a:off x="-41031" y="-23080"/>
            <a:ext cx="12274062" cy="6904160"/>
          </a:xfrm>
          <a:prstGeom prst="rect">
            <a:avLst/>
          </a:prstGeom>
          <a:solidFill>
            <a:srgbClr val="FFFFFF"/>
          </a:solidFill>
          <a:ln>
            <a:noFill/>
          </a:ln>
        </p:spPr>
      </p:sp>
      <p:sp>
        <p:nvSpPr>
          <p:cNvPr id="148" name="Google Shape;148;p33"/>
          <p:cNvSpPr txBox="1">
            <a:spLocks noGrp="1"/>
          </p:cNvSpPr>
          <p:nvPr>
            <p:ph type="title"/>
          </p:nvPr>
        </p:nvSpPr>
        <p:spPr>
          <a:xfrm>
            <a:off x="1923744" y="590046"/>
            <a:ext cx="8344511" cy="6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3000"/>
              <a:buFont typeface="Nunito Sans"/>
              <a:buNone/>
              <a:defRPr b="1" i="0">
                <a:solidFill>
                  <a:schemeClr val="lt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da-DK"/>
              <a:t>Klik for at redigere titeltypografien i masteren</a:t>
            </a:r>
            <a:endParaRPr/>
          </a:p>
        </p:txBody>
      </p:sp>
      <p:sp>
        <p:nvSpPr>
          <p:cNvPr id="150" name="Google Shape;150;p33"/>
          <p:cNvSpPr txBox="1">
            <a:spLocks noGrp="1"/>
          </p:cNvSpPr>
          <p:nvPr>
            <p:ph type="body" idx="1"/>
          </p:nvPr>
        </p:nvSpPr>
        <p:spPr>
          <a:xfrm>
            <a:off x="3847854" y="1230147"/>
            <a:ext cx="4496290" cy="550862"/>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000"/>
              </a:spcBef>
              <a:spcAft>
                <a:spcPts val="0"/>
              </a:spcAft>
              <a:buClr>
                <a:schemeClr val="lt1"/>
              </a:buClr>
              <a:buSzPts val="1700"/>
              <a:buFont typeface="Nunito Sans"/>
              <a:buNone/>
              <a:defRPr>
                <a:solidFill>
                  <a:schemeClr val="lt1"/>
                </a:solidFill>
              </a:defRPr>
            </a:lvl1pPr>
            <a:lvl2pPr marL="914400" lvl="1" indent="-325755" algn="ctr">
              <a:lnSpc>
                <a:spcPct val="100000"/>
              </a:lnSpc>
              <a:spcBef>
                <a:spcPts val="500"/>
              </a:spcBef>
              <a:spcAft>
                <a:spcPts val="0"/>
              </a:spcAft>
              <a:buSzPts val="1530"/>
              <a:buFont typeface="Nunito Sans"/>
              <a:buChar char="•"/>
              <a:defRPr>
                <a:solidFill>
                  <a:schemeClr val="lt1"/>
                </a:solidFill>
              </a:defRPr>
            </a:lvl2pPr>
            <a:lvl3pPr marL="1371600" lvl="2" indent="-336550" algn="ctr">
              <a:lnSpc>
                <a:spcPct val="100000"/>
              </a:lnSpc>
              <a:spcBef>
                <a:spcPts val="500"/>
              </a:spcBef>
              <a:spcAft>
                <a:spcPts val="0"/>
              </a:spcAft>
              <a:buSzPts val="1700"/>
              <a:buChar char="•"/>
              <a:defRPr>
                <a:solidFill>
                  <a:schemeClr val="lt1"/>
                </a:solidFill>
              </a:defRPr>
            </a:lvl3pPr>
            <a:lvl4pPr marL="1828800" lvl="3" indent="-336550" algn="ctr">
              <a:lnSpc>
                <a:spcPct val="100000"/>
              </a:lnSpc>
              <a:spcBef>
                <a:spcPts val="500"/>
              </a:spcBef>
              <a:spcAft>
                <a:spcPts val="0"/>
              </a:spcAft>
              <a:buSzPts val="1700"/>
              <a:buChar char="•"/>
              <a:defRPr>
                <a:solidFill>
                  <a:schemeClr val="lt1"/>
                </a:solidFill>
              </a:defRPr>
            </a:lvl4pPr>
            <a:lvl5pPr marL="2286000" lvl="4" indent="-228600" algn="ctr">
              <a:lnSpc>
                <a:spcPct val="100000"/>
              </a:lnSpc>
              <a:spcBef>
                <a:spcPts val="500"/>
              </a:spcBef>
              <a:spcAft>
                <a:spcPts val="0"/>
              </a:spcAft>
              <a:buClr>
                <a:schemeClr val="lt1"/>
              </a:buClr>
              <a:buSzPts val="2000"/>
              <a:buFont typeface="Nunito Sans"/>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da-DK"/>
              <a:t>Klik for at redigere teksttypografierne i masteren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533399" y="584199"/>
            <a:ext cx="11179175" cy="129698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3000"/>
              <a:buFont typeface="Nunito Sans"/>
              <a:buNone/>
              <a:defRPr sz="3000" b="1" i="0" u="none" strike="noStrike" cap="none">
                <a:solidFill>
                  <a:schemeClr val="dk1"/>
                </a:solidFill>
                <a:latin typeface="Nunito Sans"/>
                <a:ea typeface="Nunito Sans"/>
                <a:cs typeface="Nunito Sans"/>
                <a:sym typeface="Nuni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533399" y="1881187"/>
            <a:ext cx="11179176" cy="388778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1000"/>
              </a:spcBef>
              <a:spcAft>
                <a:spcPts val="0"/>
              </a:spcAft>
              <a:buClr>
                <a:schemeClr val="dk1"/>
              </a:buClr>
              <a:buSzPts val="1700"/>
              <a:buFont typeface="Nunito Sans"/>
              <a:buNone/>
              <a:defRPr sz="1700" b="0" i="0" u="none" strike="noStrike" cap="none">
                <a:solidFill>
                  <a:schemeClr val="dk1"/>
                </a:solidFill>
                <a:latin typeface="Nunito Sans"/>
                <a:ea typeface="Nunito Sans"/>
                <a:cs typeface="Nunito Sans"/>
                <a:sym typeface="Nunito Sans"/>
              </a:defRPr>
            </a:lvl1pPr>
            <a:lvl2pPr marL="914400" marR="0" lvl="1" indent="-325755" algn="l" rtl="0">
              <a:lnSpc>
                <a:spcPct val="100000"/>
              </a:lnSpc>
              <a:spcBef>
                <a:spcPts val="500"/>
              </a:spcBef>
              <a:spcAft>
                <a:spcPts val="0"/>
              </a:spcAft>
              <a:buClr>
                <a:schemeClr val="accent1"/>
              </a:buClr>
              <a:buSzPts val="1530"/>
              <a:buFont typeface="Nunito Sans"/>
              <a:buChar char="•"/>
              <a:defRPr sz="1700" b="0" i="0" u="none" strike="noStrike" cap="none">
                <a:solidFill>
                  <a:schemeClr val="dk1"/>
                </a:solidFill>
                <a:latin typeface="Nunito Sans"/>
                <a:ea typeface="Nunito Sans"/>
                <a:cs typeface="Nunito Sans"/>
                <a:sym typeface="Nunito Sans"/>
              </a:defRPr>
            </a:lvl2pPr>
            <a:lvl3pPr marL="1371600" marR="0" lvl="2" indent="-336550" algn="l" rtl="0">
              <a:lnSpc>
                <a:spcPct val="100000"/>
              </a:lnSpc>
              <a:spcBef>
                <a:spcPts val="500"/>
              </a:spcBef>
              <a:spcAft>
                <a:spcPts val="0"/>
              </a:spcAft>
              <a:buClr>
                <a:schemeClr val="accent1"/>
              </a:buClr>
              <a:buSzPts val="1700"/>
              <a:buFont typeface="Arial"/>
              <a:buChar char="•"/>
              <a:defRPr sz="1700" b="0" i="0" u="none" strike="noStrike" cap="none">
                <a:solidFill>
                  <a:schemeClr val="dk1"/>
                </a:solidFill>
                <a:latin typeface="Nunito Sans"/>
                <a:ea typeface="Nunito Sans"/>
                <a:cs typeface="Nunito Sans"/>
                <a:sym typeface="Nunito Sans"/>
              </a:defRPr>
            </a:lvl3pPr>
            <a:lvl4pPr marL="1828800" marR="0" lvl="3" indent="-336550" algn="l" rtl="0">
              <a:lnSpc>
                <a:spcPct val="100000"/>
              </a:lnSpc>
              <a:spcBef>
                <a:spcPts val="500"/>
              </a:spcBef>
              <a:spcAft>
                <a:spcPts val="0"/>
              </a:spcAft>
              <a:buClr>
                <a:schemeClr val="accent1"/>
              </a:buClr>
              <a:buSzPts val="1700"/>
              <a:buFont typeface="Arial"/>
              <a:buChar char="•"/>
              <a:defRPr sz="1700" b="0" i="0" u="none" strike="noStrike" cap="none">
                <a:solidFill>
                  <a:schemeClr val="dk1"/>
                </a:solidFill>
                <a:latin typeface="Nunito Sans"/>
                <a:ea typeface="Nunito Sans"/>
                <a:cs typeface="Nunito Sans"/>
                <a:sym typeface="Nunito Sans"/>
              </a:defRPr>
            </a:lvl4pPr>
            <a:lvl5pPr marL="2286000" marR="0" lvl="4" indent="-228600" algn="l" rtl="0">
              <a:lnSpc>
                <a:spcPct val="100000"/>
              </a:lnSpc>
              <a:spcBef>
                <a:spcPts val="500"/>
              </a:spcBef>
              <a:spcAft>
                <a:spcPts val="0"/>
              </a:spcAft>
              <a:buClr>
                <a:schemeClr val="dk1"/>
              </a:buClr>
              <a:buSzPts val="2000"/>
              <a:buFont typeface="Nunito Sans"/>
              <a:buNone/>
              <a:defRPr sz="2000" b="1" i="0" u="none" strike="noStrike" cap="none">
                <a:solidFill>
                  <a:schemeClr val="dk1"/>
                </a:solidFill>
                <a:latin typeface="Nunito Sans"/>
                <a:ea typeface="Nunito Sans"/>
                <a:cs typeface="Nunito Sans"/>
                <a:sym typeface="Nuni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Nunito Sans"/>
                <a:ea typeface="Nunito Sans"/>
                <a:cs typeface="Nunito Sans"/>
                <a:sym typeface="Nunito Sans"/>
              </a:defRPr>
            </a:lvl9pPr>
          </a:lstStyle>
          <a:p>
            <a:endParaRPr/>
          </a:p>
        </p:txBody>
      </p:sp>
      <p:sp>
        <p:nvSpPr>
          <p:cNvPr id="12" name="Google Shape;12;p13"/>
          <p:cNvSpPr txBox="1">
            <a:spLocks noGrp="1"/>
          </p:cNvSpPr>
          <p:nvPr>
            <p:ph type="sldNum" idx="12"/>
          </p:nvPr>
        </p:nvSpPr>
        <p:spPr>
          <a:xfrm>
            <a:off x="533399" y="6207127"/>
            <a:ext cx="2743200" cy="365125"/>
          </a:xfrm>
          <a:prstGeom prst="rect">
            <a:avLst/>
          </a:prstGeom>
          <a:noFill/>
          <a:ln>
            <a:noFill/>
          </a:ln>
        </p:spPr>
        <p:txBody>
          <a:bodyPr spcFirstLastPara="1" wrap="square" lIns="0" tIns="0" rIns="0" bIns="0" anchor="t" anchorCtr="0">
            <a:noAutofit/>
          </a:bodyPr>
          <a:lstStyle>
            <a:lvl1pPr marL="0" marR="0" lvl="0" indent="0" algn="l" rtl="0">
              <a:spcBef>
                <a:spcPts val="0"/>
              </a:spcBef>
              <a:buNone/>
              <a:defRPr sz="1000" b="0" i="0" u="none" strike="noStrike" cap="none">
                <a:solidFill>
                  <a:schemeClr val="dk1"/>
                </a:solidFill>
                <a:latin typeface="Nunito Sans"/>
                <a:ea typeface="Nunito Sans"/>
                <a:cs typeface="Nunito Sans"/>
                <a:sym typeface="Nunito Sans"/>
              </a:defRPr>
            </a:lvl1pPr>
            <a:lvl2pPr marL="0" marR="0" lvl="1" indent="0" algn="l" rtl="0">
              <a:spcBef>
                <a:spcPts val="0"/>
              </a:spcBef>
              <a:buNone/>
              <a:defRPr sz="1000" b="0" i="0" u="none" strike="noStrike" cap="none">
                <a:solidFill>
                  <a:schemeClr val="dk1"/>
                </a:solidFill>
                <a:latin typeface="Nunito Sans"/>
                <a:ea typeface="Nunito Sans"/>
                <a:cs typeface="Nunito Sans"/>
                <a:sym typeface="Nunito Sans"/>
              </a:defRPr>
            </a:lvl2pPr>
            <a:lvl3pPr marL="0" marR="0" lvl="2" indent="0" algn="l" rtl="0">
              <a:spcBef>
                <a:spcPts val="0"/>
              </a:spcBef>
              <a:buNone/>
              <a:defRPr sz="1000" b="0" i="0" u="none" strike="noStrike" cap="none">
                <a:solidFill>
                  <a:schemeClr val="dk1"/>
                </a:solidFill>
                <a:latin typeface="Nunito Sans"/>
                <a:ea typeface="Nunito Sans"/>
                <a:cs typeface="Nunito Sans"/>
                <a:sym typeface="Nunito Sans"/>
              </a:defRPr>
            </a:lvl3pPr>
            <a:lvl4pPr marL="0" marR="0" lvl="3" indent="0" algn="l" rtl="0">
              <a:spcBef>
                <a:spcPts val="0"/>
              </a:spcBef>
              <a:buNone/>
              <a:defRPr sz="1000" b="0" i="0" u="none" strike="noStrike" cap="none">
                <a:solidFill>
                  <a:schemeClr val="dk1"/>
                </a:solidFill>
                <a:latin typeface="Nunito Sans"/>
                <a:ea typeface="Nunito Sans"/>
                <a:cs typeface="Nunito Sans"/>
                <a:sym typeface="Nunito Sans"/>
              </a:defRPr>
            </a:lvl4pPr>
            <a:lvl5pPr marL="0" marR="0" lvl="4" indent="0" algn="l" rtl="0">
              <a:spcBef>
                <a:spcPts val="0"/>
              </a:spcBef>
              <a:buNone/>
              <a:defRPr sz="1000" b="0" i="0" u="none" strike="noStrike" cap="none">
                <a:solidFill>
                  <a:schemeClr val="dk1"/>
                </a:solidFill>
                <a:latin typeface="Nunito Sans"/>
                <a:ea typeface="Nunito Sans"/>
                <a:cs typeface="Nunito Sans"/>
                <a:sym typeface="Nunito Sans"/>
              </a:defRPr>
            </a:lvl5pPr>
            <a:lvl6pPr marL="0" marR="0" lvl="5" indent="0" algn="l" rtl="0">
              <a:spcBef>
                <a:spcPts val="0"/>
              </a:spcBef>
              <a:buNone/>
              <a:defRPr sz="1000" b="0" i="0" u="none" strike="noStrike" cap="none">
                <a:solidFill>
                  <a:schemeClr val="dk1"/>
                </a:solidFill>
                <a:latin typeface="Nunito Sans"/>
                <a:ea typeface="Nunito Sans"/>
                <a:cs typeface="Nunito Sans"/>
                <a:sym typeface="Nunito Sans"/>
              </a:defRPr>
            </a:lvl6pPr>
            <a:lvl7pPr marL="0" marR="0" lvl="6" indent="0" algn="l" rtl="0">
              <a:spcBef>
                <a:spcPts val="0"/>
              </a:spcBef>
              <a:buNone/>
              <a:defRPr sz="1000" b="0" i="0" u="none" strike="noStrike" cap="none">
                <a:solidFill>
                  <a:schemeClr val="dk1"/>
                </a:solidFill>
                <a:latin typeface="Nunito Sans"/>
                <a:ea typeface="Nunito Sans"/>
                <a:cs typeface="Nunito Sans"/>
                <a:sym typeface="Nunito Sans"/>
              </a:defRPr>
            </a:lvl7pPr>
            <a:lvl8pPr marL="0" marR="0" lvl="7" indent="0" algn="l" rtl="0">
              <a:spcBef>
                <a:spcPts val="0"/>
              </a:spcBef>
              <a:buNone/>
              <a:defRPr sz="1000" b="0" i="0" u="none" strike="noStrike" cap="none">
                <a:solidFill>
                  <a:schemeClr val="dk1"/>
                </a:solidFill>
                <a:latin typeface="Nunito Sans"/>
                <a:ea typeface="Nunito Sans"/>
                <a:cs typeface="Nunito Sans"/>
                <a:sym typeface="Nunito Sans"/>
              </a:defRPr>
            </a:lvl8pPr>
            <a:lvl9pPr marL="0" marR="0" lvl="8" indent="0" algn="l" rtl="0">
              <a:spcBef>
                <a:spcPts val="0"/>
              </a:spcBef>
              <a:buNone/>
              <a:defRPr sz="1000" b="0" i="0" u="none" strike="noStrike" cap="none">
                <a:solidFill>
                  <a:schemeClr val="dk1"/>
                </a:solidFill>
                <a:latin typeface="Nunito Sans"/>
                <a:ea typeface="Nunito Sans"/>
                <a:cs typeface="Nunito Sans"/>
                <a:sym typeface="Nunito Sans"/>
              </a:defRPr>
            </a:lvl9pPr>
          </a:lstStyle>
          <a:p>
            <a:pPr marL="0" lvl="0" indent="0" algn="l"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0" r:id="rId1"/>
    <p:sldLayoutId id="2147483656" r:id="rId2"/>
    <p:sldLayoutId id="2147483658" r:id="rId3"/>
    <p:sldLayoutId id="2147483660" r:id="rId4"/>
    <p:sldLayoutId id="2147483662" r:id="rId5"/>
    <p:sldLayoutId id="2147483663" r:id="rId6"/>
    <p:sldLayoutId id="2147483665" r:id="rId7"/>
    <p:sldLayoutId id="2147483666" r:id="rId8"/>
    <p:sldLayoutId id="2147483668" r:id="rId9"/>
    <p:sldLayoutId id="2147483669" r:id="rId10"/>
    <p:sldLayoutId id="2147483672" r:id="rId11"/>
    <p:sldLayoutId id="2147483674" r:id="rId12"/>
    <p:sldLayoutId id="2147483675" r:id="rId13"/>
    <p:sldLayoutId id="2147483676" r:id="rId14"/>
    <p:sldLayoutId id="2147483677" r:id="rId15"/>
    <p:sldLayoutId id="2147483678" r:id="rId16"/>
    <p:sldLayoutId id="2147483679" r:id="rId17"/>
    <p:sldLayoutId id="2147483680" r:id="rId18"/>
    <p:sldLayoutId id="2147483682" r:id="rId19"/>
    <p:sldLayoutId id="2147483683" r:id="rId20"/>
    <p:sldLayoutId id="2147483684" r:id="rId2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36">
          <p15:clr>
            <a:srgbClr val="F26B43"/>
          </p15:clr>
        </p15:guide>
        <p15:guide id="2" pos="1392">
          <p15:clr>
            <a:srgbClr val="F26B43"/>
          </p15:clr>
        </p15:guide>
        <p15:guide id="3" pos="1536">
          <p15:clr>
            <a:srgbClr val="F26B43"/>
          </p15:clr>
        </p15:guide>
        <p15:guide id="4" pos="2570">
          <p15:clr>
            <a:srgbClr val="F26B43"/>
          </p15:clr>
        </p15:guide>
        <p15:guide id="5" pos="2736">
          <p15:clr>
            <a:srgbClr val="F26B43"/>
          </p15:clr>
        </p15:guide>
        <p15:guide id="6" pos="3749">
          <p15:clr>
            <a:srgbClr val="F26B43"/>
          </p15:clr>
        </p15:guide>
        <p15:guide id="7" pos="3931">
          <p15:clr>
            <a:srgbClr val="F26B43"/>
          </p15:clr>
        </p15:guide>
        <p15:guide id="8" pos="4974">
          <p15:clr>
            <a:srgbClr val="F26B43"/>
          </p15:clr>
        </p15:guide>
        <p15:guide id="9" pos="5133">
          <p15:clr>
            <a:srgbClr val="F26B43"/>
          </p15:clr>
        </p15:guide>
        <p15:guide id="10" pos="6176">
          <p15:clr>
            <a:srgbClr val="F26B43"/>
          </p15:clr>
        </p15:guide>
        <p15:guide id="11" pos="6335">
          <p15:clr>
            <a:srgbClr val="F26B43"/>
          </p15:clr>
        </p15:guide>
        <p15:guide id="12" pos="7378">
          <p15:clr>
            <a:srgbClr val="F26B43"/>
          </p15:clr>
        </p15:guide>
        <p15:guide id="13" orient="horz" pos="1185">
          <p15:clr>
            <a:srgbClr val="F26B43"/>
          </p15:clr>
        </p15:guide>
        <p15:guide id="14" orient="horz" pos="368">
          <p15:clr>
            <a:srgbClr val="F26B43"/>
          </p15:clr>
        </p15:guide>
        <p15:guide id="15" orient="horz" pos="3634">
          <p15:clr>
            <a:srgbClr val="F26B43"/>
          </p15:clr>
        </p15:guide>
        <p15:guide id="1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0.png"/><Relationship Id="rId4" Type="http://schemas.openxmlformats.org/officeDocument/2006/relationships/image" Target="../media/image15.emf"/><Relationship Id="rId9" Type="http://schemas.openxmlformats.org/officeDocument/2006/relationships/hyperlink" Target="mailto:rh@agillic.com"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67BAE04-587F-5F70-B7AF-585A90BA58C6}"/>
              </a:ext>
            </a:extLst>
          </p:cNvPr>
          <p:cNvSpPr>
            <a:spLocks noGrp="1"/>
          </p:cNvSpPr>
          <p:nvPr>
            <p:ph type="body" idx="1"/>
          </p:nvPr>
        </p:nvSpPr>
        <p:spPr>
          <a:xfrm>
            <a:off x="4039960" y="1429450"/>
            <a:ext cx="7671460" cy="2902176"/>
          </a:xfrm>
        </p:spPr>
        <p:txBody>
          <a:bodyPr/>
          <a:lstStyle/>
          <a:p>
            <a:r>
              <a:rPr lang="da-DK" sz="4400" dirty="0">
                <a:solidFill>
                  <a:schemeClr val="bg1"/>
                </a:solidFill>
              </a:rPr>
              <a:t>Models and illustrations from the book </a:t>
            </a:r>
            <a:br>
              <a:rPr lang="da-DK" sz="4400" dirty="0">
                <a:solidFill>
                  <a:schemeClr val="bg1"/>
                </a:solidFill>
              </a:rPr>
            </a:br>
            <a:r>
              <a:rPr lang="da-DK" sz="4400" dirty="0">
                <a:solidFill>
                  <a:schemeClr val="bg1"/>
                </a:solidFill>
              </a:rPr>
              <a:t>‘</a:t>
            </a:r>
            <a:r>
              <a:rPr lang="da-DK" sz="4400" dirty="0" err="1">
                <a:solidFill>
                  <a:schemeClr val="bg1"/>
                </a:solidFill>
              </a:rPr>
              <a:t>Hello</a:t>
            </a:r>
            <a:r>
              <a:rPr lang="da-DK" sz="4400" dirty="0">
                <a:solidFill>
                  <a:schemeClr val="bg1"/>
                </a:solidFill>
              </a:rPr>
              <a:t> $</a:t>
            </a:r>
            <a:r>
              <a:rPr lang="da-DK" sz="4400" dirty="0" err="1">
                <a:solidFill>
                  <a:schemeClr val="bg1"/>
                </a:solidFill>
              </a:rPr>
              <a:t>Firstname</a:t>
            </a:r>
            <a:r>
              <a:rPr lang="da-DK" sz="4400" dirty="0">
                <a:solidFill>
                  <a:schemeClr val="bg1"/>
                </a:solidFill>
              </a:rPr>
              <a:t>’</a:t>
            </a:r>
          </a:p>
        </p:txBody>
      </p:sp>
      <p:pic>
        <p:nvPicPr>
          <p:cNvPr id="5" name="Billede 4" descr="Et billede, der indeholder skærmbillede, Font/skrifttype, Grafik, logo&#10;&#10;Automatisk genereret beskrivelse">
            <a:extLst>
              <a:ext uri="{FF2B5EF4-FFF2-40B4-BE49-F238E27FC236}">
                <a16:creationId xmlns:a16="http://schemas.microsoft.com/office/drawing/2014/main" id="{1283378D-2D38-3845-347C-51A9D9470465}"/>
              </a:ext>
            </a:extLst>
          </p:cNvPr>
          <p:cNvPicPr>
            <a:picLocks noChangeAspect="1"/>
          </p:cNvPicPr>
          <p:nvPr/>
        </p:nvPicPr>
        <p:blipFill>
          <a:blip r:embed="rId2">
            <a:clrChange>
              <a:clrFrom>
                <a:srgbClr val="474681"/>
              </a:clrFrom>
              <a:clrTo>
                <a:srgbClr val="474681">
                  <a:alpha val="0"/>
                </a:srgbClr>
              </a:clrTo>
            </a:clrChange>
          </a:blip>
          <a:stretch>
            <a:fillRect/>
          </a:stretch>
        </p:blipFill>
        <p:spPr>
          <a:xfrm>
            <a:off x="6096000" y="4632164"/>
            <a:ext cx="3559381" cy="1253619"/>
          </a:xfrm>
          <a:prstGeom prst="rect">
            <a:avLst/>
          </a:prstGeom>
        </p:spPr>
      </p:pic>
      <p:pic>
        <p:nvPicPr>
          <p:cNvPr id="7" name="Billede 6" descr="Et billede, der indeholder tekst, plakat, grafisk design, Font/skrifttype&#10;&#10;Automatisk genereret beskrivelse">
            <a:extLst>
              <a:ext uri="{FF2B5EF4-FFF2-40B4-BE49-F238E27FC236}">
                <a16:creationId xmlns:a16="http://schemas.microsoft.com/office/drawing/2014/main" id="{8056B0AD-377D-E705-F04B-BBA8B4FE205D}"/>
              </a:ext>
            </a:extLst>
          </p:cNvPr>
          <p:cNvPicPr>
            <a:picLocks noChangeAspect="1"/>
          </p:cNvPicPr>
          <p:nvPr/>
        </p:nvPicPr>
        <p:blipFill>
          <a:blip r:embed="rId3"/>
          <a:stretch>
            <a:fillRect/>
          </a:stretch>
        </p:blipFill>
        <p:spPr>
          <a:xfrm>
            <a:off x="662593" y="1106100"/>
            <a:ext cx="3187078" cy="4779683"/>
          </a:xfrm>
          <a:prstGeom prst="rect">
            <a:avLst/>
          </a:prstGeom>
        </p:spPr>
      </p:pic>
    </p:spTree>
    <p:extLst>
      <p:ext uri="{BB962C8B-B14F-4D97-AF65-F5344CB8AC3E}">
        <p14:creationId xmlns:p14="http://schemas.microsoft.com/office/powerpoint/2010/main" val="394557772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diagram, linje/række, Kurve&#10;&#10;Automatisk genereret beskrivelse">
            <a:extLst>
              <a:ext uri="{FF2B5EF4-FFF2-40B4-BE49-F238E27FC236}">
                <a16:creationId xmlns:a16="http://schemas.microsoft.com/office/drawing/2014/main" id="{196B0F46-9798-42E4-3169-A80584821FC0}"/>
              </a:ext>
            </a:extLst>
          </p:cNvPr>
          <p:cNvPicPr>
            <a:picLocks noChangeAspect="1"/>
          </p:cNvPicPr>
          <p:nvPr/>
        </p:nvPicPr>
        <p:blipFill>
          <a:blip r:embed="rId2"/>
          <a:stretch>
            <a:fillRect/>
          </a:stretch>
        </p:blipFill>
        <p:spPr>
          <a:xfrm>
            <a:off x="1379913" y="363611"/>
            <a:ext cx="8785167" cy="6130778"/>
          </a:xfrm>
          <a:prstGeom prst="rect">
            <a:avLst/>
          </a:prstGeom>
        </p:spPr>
      </p:pic>
    </p:spTree>
    <p:extLst>
      <p:ext uri="{BB962C8B-B14F-4D97-AF65-F5344CB8AC3E}">
        <p14:creationId xmlns:p14="http://schemas.microsoft.com/office/powerpoint/2010/main" val="3189770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86679C41-9B7B-82A8-9D3C-66DBE15E6A37}"/>
              </a:ext>
            </a:extLst>
          </p:cNvPr>
          <p:cNvPicPr>
            <a:picLocks noChangeAspect="1"/>
          </p:cNvPicPr>
          <p:nvPr/>
        </p:nvPicPr>
        <p:blipFill>
          <a:blip r:embed="rId2"/>
          <a:stretch>
            <a:fillRect/>
          </a:stretch>
        </p:blipFill>
        <p:spPr>
          <a:xfrm>
            <a:off x="1912577" y="465513"/>
            <a:ext cx="7772400" cy="5573379"/>
          </a:xfrm>
          <a:prstGeom prst="rect">
            <a:avLst/>
          </a:prstGeom>
        </p:spPr>
      </p:pic>
    </p:spTree>
    <p:extLst>
      <p:ext uri="{BB962C8B-B14F-4D97-AF65-F5344CB8AC3E}">
        <p14:creationId xmlns:p14="http://schemas.microsoft.com/office/powerpoint/2010/main" val="1557985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Font/skrifttype, Grafik, hvid&#10;&#10;Automatisk genereret beskrivelse">
            <a:extLst>
              <a:ext uri="{FF2B5EF4-FFF2-40B4-BE49-F238E27FC236}">
                <a16:creationId xmlns:a16="http://schemas.microsoft.com/office/drawing/2014/main" id="{59D1795C-9F25-BF22-F58F-73ACE9E0C409}"/>
              </a:ext>
            </a:extLst>
          </p:cNvPr>
          <p:cNvPicPr>
            <a:picLocks noChangeAspect="1"/>
          </p:cNvPicPr>
          <p:nvPr/>
        </p:nvPicPr>
        <p:blipFill>
          <a:blip r:embed="rId2"/>
          <a:stretch>
            <a:fillRect/>
          </a:stretch>
        </p:blipFill>
        <p:spPr>
          <a:xfrm>
            <a:off x="359332" y="3230794"/>
            <a:ext cx="11473339" cy="1762952"/>
          </a:xfrm>
          <a:prstGeom prst="rect">
            <a:avLst/>
          </a:prstGeom>
        </p:spPr>
      </p:pic>
      <p:pic>
        <p:nvPicPr>
          <p:cNvPr id="9" name="Billede 8" descr="Et billede, der indeholder tekst, Font/skrifttype, skærmbillede, hvid&#10;&#10;Automatisk genereret beskrivelse">
            <a:extLst>
              <a:ext uri="{FF2B5EF4-FFF2-40B4-BE49-F238E27FC236}">
                <a16:creationId xmlns:a16="http://schemas.microsoft.com/office/drawing/2014/main" id="{D08D975F-1E94-2921-696B-43E2165B61CC}"/>
              </a:ext>
            </a:extLst>
          </p:cNvPr>
          <p:cNvPicPr>
            <a:picLocks noChangeAspect="1"/>
          </p:cNvPicPr>
          <p:nvPr/>
        </p:nvPicPr>
        <p:blipFill>
          <a:blip r:embed="rId3"/>
          <a:stretch>
            <a:fillRect/>
          </a:stretch>
        </p:blipFill>
        <p:spPr>
          <a:xfrm>
            <a:off x="359330" y="1741715"/>
            <a:ext cx="11473341" cy="3506834"/>
          </a:xfrm>
          <a:prstGeom prst="rect">
            <a:avLst/>
          </a:prstGeom>
        </p:spPr>
      </p:pic>
      <p:pic>
        <p:nvPicPr>
          <p:cNvPr id="11" name="Billede 10" descr="Et billede, der indeholder tekst, Font/skrifttype, skærmbillede, linje/række&#10;&#10;Automatisk genereret beskrivelse">
            <a:extLst>
              <a:ext uri="{FF2B5EF4-FFF2-40B4-BE49-F238E27FC236}">
                <a16:creationId xmlns:a16="http://schemas.microsoft.com/office/drawing/2014/main" id="{8806A100-8D73-0663-02EA-976A52DD3699}"/>
              </a:ext>
            </a:extLst>
          </p:cNvPr>
          <p:cNvPicPr>
            <a:picLocks noChangeAspect="1"/>
          </p:cNvPicPr>
          <p:nvPr/>
        </p:nvPicPr>
        <p:blipFill>
          <a:blip r:embed="rId4"/>
          <a:stretch>
            <a:fillRect/>
          </a:stretch>
        </p:blipFill>
        <p:spPr>
          <a:xfrm>
            <a:off x="359329" y="2026921"/>
            <a:ext cx="11473342" cy="3172824"/>
          </a:xfrm>
          <a:prstGeom prst="rect">
            <a:avLst/>
          </a:prstGeom>
        </p:spPr>
      </p:pic>
      <p:pic>
        <p:nvPicPr>
          <p:cNvPr id="13" name="Billede 12" descr="Et billede, der indeholder tekst, Font/skrifttype, skærmbillede, hvid&#10;&#10;Automatisk genereret beskrivelse">
            <a:extLst>
              <a:ext uri="{FF2B5EF4-FFF2-40B4-BE49-F238E27FC236}">
                <a16:creationId xmlns:a16="http://schemas.microsoft.com/office/drawing/2014/main" id="{40C67FD6-DF21-55C4-216D-6B21007ADCDC}"/>
              </a:ext>
            </a:extLst>
          </p:cNvPr>
          <p:cNvPicPr>
            <a:picLocks noChangeAspect="1"/>
          </p:cNvPicPr>
          <p:nvPr/>
        </p:nvPicPr>
        <p:blipFill>
          <a:blip r:embed="rId5"/>
          <a:stretch>
            <a:fillRect/>
          </a:stretch>
        </p:blipFill>
        <p:spPr>
          <a:xfrm>
            <a:off x="359329" y="2351433"/>
            <a:ext cx="11473342" cy="2792784"/>
          </a:xfrm>
          <a:prstGeom prst="rect">
            <a:avLst/>
          </a:prstGeom>
        </p:spPr>
      </p:pic>
    </p:spTree>
    <p:extLst>
      <p:ext uri="{BB962C8B-B14F-4D97-AF65-F5344CB8AC3E}">
        <p14:creationId xmlns:p14="http://schemas.microsoft.com/office/powerpoint/2010/main" val="2674740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Font/skrifttype, Grafik, hvid&#10;&#10;Automatisk genereret beskrivelse">
            <a:extLst>
              <a:ext uri="{FF2B5EF4-FFF2-40B4-BE49-F238E27FC236}">
                <a16:creationId xmlns:a16="http://schemas.microsoft.com/office/drawing/2014/main" id="{59D1795C-9F25-BF22-F58F-73ACE9E0C409}"/>
              </a:ext>
            </a:extLst>
          </p:cNvPr>
          <p:cNvPicPr>
            <a:picLocks noChangeAspect="1"/>
          </p:cNvPicPr>
          <p:nvPr/>
        </p:nvPicPr>
        <p:blipFill>
          <a:blip r:embed="rId2"/>
          <a:stretch>
            <a:fillRect/>
          </a:stretch>
        </p:blipFill>
        <p:spPr>
          <a:xfrm>
            <a:off x="359332" y="3230794"/>
            <a:ext cx="11473339" cy="1762952"/>
          </a:xfrm>
          <a:prstGeom prst="rect">
            <a:avLst/>
          </a:prstGeom>
        </p:spPr>
      </p:pic>
      <p:pic>
        <p:nvPicPr>
          <p:cNvPr id="9" name="Billede 8" descr="Et billede, der indeholder tekst, Font/skrifttype, skærmbillede, hvid&#10;&#10;Automatisk genereret beskrivelse">
            <a:extLst>
              <a:ext uri="{FF2B5EF4-FFF2-40B4-BE49-F238E27FC236}">
                <a16:creationId xmlns:a16="http://schemas.microsoft.com/office/drawing/2014/main" id="{D08D975F-1E94-2921-696B-43E2165B61CC}"/>
              </a:ext>
            </a:extLst>
          </p:cNvPr>
          <p:cNvPicPr>
            <a:picLocks noChangeAspect="1"/>
          </p:cNvPicPr>
          <p:nvPr/>
        </p:nvPicPr>
        <p:blipFill>
          <a:blip r:embed="rId3"/>
          <a:stretch>
            <a:fillRect/>
          </a:stretch>
        </p:blipFill>
        <p:spPr>
          <a:xfrm>
            <a:off x="359330" y="1741715"/>
            <a:ext cx="11473341" cy="3506834"/>
          </a:xfrm>
          <a:prstGeom prst="rect">
            <a:avLst/>
          </a:prstGeom>
        </p:spPr>
      </p:pic>
      <p:pic>
        <p:nvPicPr>
          <p:cNvPr id="11" name="Billede 10" descr="Et billede, der indeholder tekst, Font/skrifttype, skærmbillede, linje/række&#10;&#10;Automatisk genereret beskrivelse">
            <a:extLst>
              <a:ext uri="{FF2B5EF4-FFF2-40B4-BE49-F238E27FC236}">
                <a16:creationId xmlns:a16="http://schemas.microsoft.com/office/drawing/2014/main" id="{8806A100-8D73-0663-02EA-976A52DD3699}"/>
              </a:ext>
            </a:extLst>
          </p:cNvPr>
          <p:cNvPicPr>
            <a:picLocks noChangeAspect="1"/>
          </p:cNvPicPr>
          <p:nvPr/>
        </p:nvPicPr>
        <p:blipFill>
          <a:blip r:embed="rId4"/>
          <a:stretch>
            <a:fillRect/>
          </a:stretch>
        </p:blipFill>
        <p:spPr>
          <a:xfrm>
            <a:off x="359329" y="2026921"/>
            <a:ext cx="11473342" cy="3172824"/>
          </a:xfrm>
          <a:prstGeom prst="rect">
            <a:avLst/>
          </a:prstGeom>
        </p:spPr>
      </p:pic>
    </p:spTree>
    <p:extLst>
      <p:ext uri="{BB962C8B-B14F-4D97-AF65-F5344CB8AC3E}">
        <p14:creationId xmlns:p14="http://schemas.microsoft.com/office/powerpoint/2010/main" val="59614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Et billede, der indeholder tekst, Font/skrifttype, skærmbillede, Grafik&#10;&#10;Automatisk genereret beskrivelse">
            <a:extLst>
              <a:ext uri="{FF2B5EF4-FFF2-40B4-BE49-F238E27FC236}">
                <a16:creationId xmlns:a16="http://schemas.microsoft.com/office/drawing/2014/main" id="{8B71DF7B-8588-174E-33CA-63C5D7CCD395}"/>
              </a:ext>
            </a:extLst>
          </p:cNvPr>
          <p:cNvPicPr>
            <a:picLocks noChangeAspect="1"/>
          </p:cNvPicPr>
          <p:nvPr/>
        </p:nvPicPr>
        <p:blipFill>
          <a:blip r:embed="rId2"/>
          <a:stretch>
            <a:fillRect/>
          </a:stretch>
        </p:blipFill>
        <p:spPr>
          <a:xfrm>
            <a:off x="297543" y="2136376"/>
            <a:ext cx="11596914" cy="3011299"/>
          </a:xfrm>
          <a:prstGeom prst="rect">
            <a:avLst/>
          </a:prstGeom>
        </p:spPr>
      </p:pic>
    </p:spTree>
    <p:extLst>
      <p:ext uri="{BB962C8B-B14F-4D97-AF65-F5344CB8AC3E}">
        <p14:creationId xmlns:p14="http://schemas.microsoft.com/office/powerpoint/2010/main" val="289257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Font/skrifttype, Grafik, hvid&#10;&#10;Automatisk genereret beskrivelse">
            <a:extLst>
              <a:ext uri="{FF2B5EF4-FFF2-40B4-BE49-F238E27FC236}">
                <a16:creationId xmlns:a16="http://schemas.microsoft.com/office/drawing/2014/main" id="{59D1795C-9F25-BF22-F58F-73ACE9E0C409}"/>
              </a:ext>
            </a:extLst>
          </p:cNvPr>
          <p:cNvPicPr>
            <a:picLocks noChangeAspect="1"/>
          </p:cNvPicPr>
          <p:nvPr/>
        </p:nvPicPr>
        <p:blipFill>
          <a:blip r:embed="rId2"/>
          <a:stretch>
            <a:fillRect/>
          </a:stretch>
        </p:blipFill>
        <p:spPr>
          <a:xfrm>
            <a:off x="359332" y="3230794"/>
            <a:ext cx="11473339" cy="1762952"/>
          </a:xfrm>
          <a:prstGeom prst="rect">
            <a:avLst/>
          </a:prstGeom>
        </p:spPr>
      </p:pic>
      <p:pic>
        <p:nvPicPr>
          <p:cNvPr id="9" name="Billede 8" descr="Et billede, der indeholder tekst, Font/skrifttype, skærmbillede, hvid&#10;&#10;Automatisk genereret beskrivelse">
            <a:extLst>
              <a:ext uri="{FF2B5EF4-FFF2-40B4-BE49-F238E27FC236}">
                <a16:creationId xmlns:a16="http://schemas.microsoft.com/office/drawing/2014/main" id="{D08D975F-1E94-2921-696B-43E2165B61CC}"/>
              </a:ext>
            </a:extLst>
          </p:cNvPr>
          <p:cNvPicPr>
            <a:picLocks noChangeAspect="1"/>
          </p:cNvPicPr>
          <p:nvPr/>
        </p:nvPicPr>
        <p:blipFill>
          <a:blip r:embed="rId3"/>
          <a:stretch>
            <a:fillRect/>
          </a:stretch>
        </p:blipFill>
        <p:spPr>
          <a:xfrm>
            <a:off x="359330" y="1741715"/>
            <a:ext cx="11473341" cy="3506834"/>
          </a:xfrm>
          <a:prstGeom prst="rect">
            <a:avLst/>
          </a:prstGeom>
        </p:spPr>
      </p:pic>
    </p:spTree>
    <p:extLst>
      <p:ext uri="{BB962C8B-B14F-4D97-AF65-F5344CB8AC3E}">
        <p14:creationId xmlns:p14="http://schemas.microsoft.com/office/powerpoint/2010/main" val="180201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Font/skrifttype, Grafik, hvid&#10;&#10;Automatisk genereret beskrivelse">
            <a:extLst>
              <a:ext uri="{FF2B5EF4-FFF2-40B4-BE49-F238E27FC236}">
                <a16:creationId xmlns:a16="http://schemas.microsoft.com/office/drawing/2014/main" id="{59D1795C-9F25-BF22-F58F-73ACE9E0C409}"/>
              </a:ext>
            </a:extLst>
          </p:cNvPr>
          <p:cNvPicPr>
            <a:picLocks noChangeAspect="1"/>
          </p:cNvPicPr>
          <p:nvPr/>
        </p:nvPicPr>
        <p:blipFill>
          <a:blip r:embed="rId2"/>
          <a:stretch>
            <a:fillRect/>
          </a:stretch>
        </p:blipFill>
        <p:spPr>
          <a:xfrm>
            <a:off x="359332" y="3230794"/>
            <a:ext cx="11473339" cy="1762952"/>
          </a:xfrm>
          <a:prstGeom prst="rect">
            <a:avLst/>
          </a:prstGeom>
        </p:spPr>
      </p:pic>
    </p:spTree>
    <p:extLst>
      <p:ext uri="{BB962C8B-B14F-4D97-AF65-F5344CB8AC3E}">
        <p14:creationId xmlns:p14="http://schemas.microsoft.com/office/powerpoint/2010/main" val="136569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7F8641DC-BD06-F0EE-AF9E-CEF5E666BB62}"/>
              </a:ext>
            </a:extLst>
          </p:cNvPr>
          <p:cNvPicPr>
            <a:picLocks noChangeAspect="1"/>
          </p:cNvPicPr>
          <p:nvPr/>
        </p:nvPicPr>
        <p:blipFill>
          <a:blip r:embed="rId2"/>
          <a:stretch>
            <a:fillRect/>
          </a:stretch>
        </p:blipFill>
        <p:spPr>
          <a:xfrm>
            <a:off x="2813858" y="598517"/>
            <a:ext cx="6564283" cy="5993476"/>
          </a:xfrm>
          <a:prstGeom prst="rect">
            <a:avLst/>
          </a:prstGeom>
        </p:spPr>
      </p:pic>
    </p:spTree>
    <p:extLst>
      <p:ext uri="{BB962C8B-B14F-4D97-AF65-F5344CB8AC3E}">
        <p14:creationId xmlns:p14="http://schemas.microsoft.com/office/powerpoint/2010/main" val="2781291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diagram&#10;&#10;Automatisk genereret beskrivelse">
            <a:extLst>
              <a:ext uri="{FF2B5EF4-FFF2-40B4-BE49-F238E27FC236}">
                <a16:creationId xmlns:a16="http://schemas.microsoft.com/office/drawing/2014/main" id="{8DA413A1-8294-350A-4AE2-273AFBA7F712}"/>
              </a:ext>
            </a:extLst>
          </p:cNvPr>
          <p:cNvPicPr>
            <a:picLocks noChangeAspect="1"/>
          </p:cNvPicPr>
          <p:nvPr/>
        </p:nvPicPr>
        <p:blipFill>
          <a:blip r:embed="rId2"/>
          <a:stretch>
            <a:fillRect/>
          </a:stretch>
        </p:blipFill>
        <p:spPr>
          <a:xfrm>
            <a:off x="2074279" y="481135"/>
            <a:ext cx="7772400" cy="5895730"/>
          </a:xfrm>
          <a:prstGeom prst="rect">
            <a:avLst/>
          </a:prstGeom>
        </p:spPr>
      </p:pic>
    </p:spTree>
    <p:extLst>
      <p:ext uri="{BB962C8B-B14F-4D97-AF65-F5344CB8AC3E}">
        <p14:creationId xmlns:p14="http://schemas.microsoft.com/office/powerpoint/2010/main" val="700049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9521002-6BAA-83BA-17BA-66F6C711A3D2}"/>
            </a:ext>
          </a:extLst>
        </p:cNvPr>
        <p:cNvGrpSpPr/>
        <p:nvPr/>
      </p:nvGrpSpPr>
      <p:grpSpPr>
        <a:xfrm>
          <a:off x="0" y="0"/>
          <a:ext cx="0" cy="0"/>
          <a:chOff x="0" y="0"/>
          <a:chExt cx="0" cy="0"/>
        </a:xfrm>
      </p:grpSpPr>
      <p:pic>
        <p:nvPicPr>
          <p:cNvPr id="3" name="Billede 2" descr="Et billede, der indeholder tekst, skærmbillede, linje/række, diagram&#10;&#10;Automatisk genereret beskrivelse">
            <a:extLst>
              <a:ext uri="{FF2B5EF4-FFF2-40B4-BE49-F238E27FC236}">
                <a16:creationId xmlns:a16="http://schemas.microsoft.com/office/drawing/2014/main" id="{C269320B-6230-021A-7C16-56F1C7D90F29}"/>
              </a:ext>
            </a:extLst>
          </p:cNvPr>
          <p:cNvPicPr>
            <a:picLocks noChangeAspect="1"/>
          </p:cNvPicPr>
          <p:nvPr/>
        </p:nvPicPr>
        <p:blipFill>
          <a:blip r:embed="rId2"/>
          <a:srcRect b="20340"/>
          <a:stretch/>
        </p:blipFill>
        <p:spPr>
          <a:xfrm>
            <a:off x="2074279" y="481135"/>
            <a:ext cx="7772400" cy="4696507"/>
          </a:xfrm>
          <a:prstGeom prst="rect">
            <a:avLst/>
          </a:prstGeom>
        </p:spPr>
      </p:pic>
      <p:sp>
        <p:nvSpPr>
          <p:cNvPr id="2" name="Tekstfelt 1">
            <a:extLst>
              <a:ext uri="{FF2B5EF4-FFF2-40B4-BE49-F238E27FC236}">
                <a16:creationId xmlns:a16="http://schemas.microsoft.com/office/drawing/2014/main" id="{9E438A99-C44F-78B1-4F16-11178744C479}"/>
              </a:ext>
            </a:extLst>
          </p:cNvPr>
          <p:cNvSpPr txBox="1"/>
          <p:nvPr/>
        </p:nvSpPr>
        <p:spPr>
          <a:xfrm>
            <a:off x="2659001" y="5260769"/>
            <a:ext cx="6873998" cy="523220"/>
          </a:xfrm>
          <a:prstGeom prst="rect">
            <a:avLst/>
          </a:prstGeom>
          <a:noFill/>
        </p:spPr>
        <p:txBody>
          <a:bodyPr wrap="none" rtlCol="0">
            <a:spAutoFit/>
          </a:bodyPr>
          <a:lstStyle/>
          <a:p>
            <a:r>
              <a:rPr lang="en-US" noProof="1">
                <a:latin typeface="Nunito Sans" pitchFamily="2" charset="77"/>
              </a:rPr>
              <a:t>How many variants of a message do you need to personalize properly?</a:t>
            </a:r>
          </a:p>
          <a:p>
            <a:r>
              <a:rPr lang="en-US" noProof="1">
                <a:latin typeface="Nunito Sans" pitchFamily="2" charset="77"/>
              </a:rPr>
              <a:t>Does your martech stack support the flexible content model needed to handle this?</a:t>
            </a:r>
          </a:p>
        </p:txBody>
      </p:sp>
    </p:spTree>
    <p:extLst>
      <p:ext uri="{BB962C8B-B14F-4D97-AF65-F5344CB8AC3E}">
        <p14:creationId xmlns:p14="http://schemas.microsoft.com/office/powerpoint/2010/main" val="1228915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A book on a shelf&#10;&#10;Description automatically generated">
            <a:extLst>
              <a:ext uri="{FF2B5EF4-FFF2-40B4-BE49-F238E27FC236}">
                <a16:creationId xmlns:a16="http://schemas.microsoft.com/office/drawing/2014/main" id="{C1B45B2B-AC7A-376B-0718-4FF6C56101E5}"/>
              </a:ext>
            </a:extLst>
          </p:cNvPr>
          <p:cNvPicPr>
            <a:picLocks noChangeAspect="1"/>
          </p:cNvPicPr>
          <p:nvPr/>
        </p:nvPicPr>
        <p:blipFill>
          <a:blip r:embed="rId3"/>
          <a:stretch>
            <a:fillRect/>
          </a:stretch>
        </p:blipFill>
        <p:spPr>
          <a:xfrm>
            <a:off x="5334000" y="11407"/>
            <a:ext cx="6858000" cy="6858000"/>
          </a:xfrm>
          <a:prstGeom prst="rect">
            <a:avLst/>
          </a:prstGeom>
        </p:spPr>
      </p:pic>
      <p:sp>
        <p:nvSpPr>
          <p:cNvPr id="2" name="Pladsholder til slidenummer 1">
            <a:extLst>
              <a:ext uri="{FF2B5EF4-FFF2-40B4-BE49-F238E27FC236}">
                <a16:creationId xmlns:a16="http://schemas.microsoft.com/office/drawing/2014/main" id="{01842FF2-C2F7-574C-93A4-0B78B2ED02B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GB" smtClean="0">
                <a:latin typeface="Nunito Sans" pitchFamily="2" charset="77"/>
              </a:rPr>
              <a:t>2</a:t>
            </a:fld>
            <a:endParaRPr lang="en-GB">
              <a:latin typeface="Nunito Sans" pitchFamily="2" charset="77"/>
            </a:endParaRPr>
          </a:p>
        </p:txBody>
      </p:sp>
      <p:sp>
        <p:nvSpPr>
          <p:cNvPr id="3" name="Titel 2">
            <a:extLst>
              <a:ext uri="{FF2B5EF4-FFF2-40B4-BE49-F238E27FC236}">
                <a16:creationId xmlns:a16="http://schemas.microsoft.com/office/drawing/2014/main" id="{16CE9D59-7E02-334E-9D47-99D5EBA36FFF}"/>
              </a:ext>
            </a:extLst>
          </p:cNvPr>
          <p:cNvSpPr>
            <a:spLocks noGrp="1"/>
          </p:cNvSpPr>
          <p:nvPr>
            <p:ph type="title"/>
          </p:nvPr>
        </p:nvSpPr>
        <p:spPr>
          <a:xfrm>
            <a:off x="815726" y="1099833"/>
            <a:ext cx="11179175" cy="602372"/>
          </a:xfrm>
        </p:spPr>
        <p:txBody>
          <a:bodyPr/>
          <a:lstStyle/>
          <a:p>
            <a:r>
              <a:rPr lang="en-GB" dirty="0"/>
              <a:t>About the author</a:t>
            </a:r>
            <a:endParaRPr lang="en-GB" i="1" dirty="0"/>
          </a:p>
        </p:txBody>
      </p:sp>
      <p:grpSp>
        <p:nvGrpSpPr>
          <p:cNvPr id="5" name="Gruppe 4">
            <a:extLst>
              <a:ext uri="{FF2B5EF4-FFF2-40B4-BE49-F238E27FC236}">
                <a16:creationId xmlns:a16="http://schemas.microsoft.com/office/drawing/2014/main" id="{8B35C1D1-9098-8F4B-8A96-4E7930C45248}"/>
              </a:ext>
            </a:extLst>
          </p:cNvPr>
          <p:cNvGrpSpPr/>
          <p:nvPr/>
        </p:nvGrpSpPr>
        <p:grpSpPr>
          <a:xfrm>
            <a:off x="815726" y="1988191"/>
            <a:ext cx="6342921" cy="3765246"/>
            <a:chOff x="6068503" y="1698862"/>
            <a:chExt cx="4822457" cy="2862680"/>
          </a:xfrm>
        </p:grpSpPr>
        <p:sp>
          <p:nvSpPr>
            <p:cNvPr id="8" name="Text Placeholder 3">
              <a:extLst>
                <a:ext uri="{FF2B5EF4-FFF2-40B4-BE49-F238E27FC236}">
                  <a16:creationId xmlns:a16="http://schemas.microsoft.com/office/drawing/2014/main" id="{D0586C32-21E3-0F4A-A3D2-A6A2320F7E87}"/>
                </a:ext>
              </a:extLst>
            </p:cNvPr>
            <p:cNvSpPr txBox="1">
              <a:spLocks/>
            </p:cNvSpPr>
            <p:nvPr/>
          </p:nvSpPr>
          <p:spPr>
            <a:xfrm>
              <a:off x="6068503" y="1698862"/>
              <a:ext cx="3504020" cy="215444"/>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da-DK" sz="2400" dirty="0">
                  <a:solidFill>
                    <a:schemeClr val="tx1"/>
                  </a:solidFill>
                  <a:latin typeface="Nunito Sans" pitchFamily="2" charset="77"/>
                </a:rPr>
                <a:t>Rasmus Houlind</a:t>
              </a:r>
            </a:p>
            <a:p>
              <a:endParaRPr lang="en-DK" sz="1800" dirty="0">
                <a:solidFill>
                  <a:schemeClr val="tx1"/>
                </a:solidFill>
                <a:latin typeface="Nunito Sans" pitchFamily="2" charset="77"/>
              </a:endParaRPr>
            </a:p>
          </p:txBody>
        </p:sp>
        <p:sp>
          <p:nvSpPr>
            <p:cNvPr id="9" name="Text Placeholder 4">
              <a:extLst>
                <a:ext uri="{FF2B5EF4-FFF2-40B4-BE49-F238E27FC236}">
                  <a16:creationId xmlns:a16="http://schemas.microsoft.com/office/drawing/2014/main" id="{0DE0D670-1443-C44C-AC0A-936710329363}"/>
                </a:ext>
              </a:extLst>
            </p:cNvPr>
            <p:cNvSpPr txBox="1">
              <a:spLocks/>
            </p:cNvSpPr>
            <p:nvPr/>
          </p:nvSpPr>
          <p:spPr>
            <a:xfrm>
              <a:off x="6069075" y="2063203"/>
              <a:ext cx="3503448" cy="215444"/>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da-DK" sz="1600" dirty="0">
                  <a:solidFill>
                    <a:schemeClr val="tx1"/>
                  </a:solidFill>
                  <a:latin typeface="Nunito Sans" pitchFamily="2" charset="77"/>
                </a:rPr>
                <a:t>Author and </a:t>
              </a:r>
              <a:r>
                <a:rPr lang="da-DK" sz="1600" dirty="0" err="1">
                  <a:solidFill>
                    <a:schemeClr val="tx1"/>
                  </a:solidFill>
                  <a:latin typeface="Nunito Sans" pitchFamily="2" charset="77"/>
                </a:rPr>
                <a:t>founder</a:t>
              </a:r>
              <a:r>
                <a:rPr lang="da-DK" sz="1600" dirty="0">
                  <a:solidFill>
                    <a:schemeClr val="tx1"/>
                  </a:solidFill>
                  <a:latin typeface="Nunito Sans" pitchFamily="2" charset="77"/>
                </a:rPr>
                <a:t> of Omnichannel Institute</a:t>
              </a:r>
            </a:p>
            <a:p>
              <a:r>
                <a:rPr lang="da-DK" sz="1600" dirty="0">
                  <a:solidFill>
                    <a:schemeClr val="tx1"/>
                  </a:solidFill>
                  <a:latin typeface="Nunito Sans" pitchFamily="2" charset="77"/>
                </a:rPr>
                <a:t>Chief </a:t>
              </a:r>
              <a:r>
                <a:rPr lang="da-DK" sz="1600" dirty="0" err="1">
                  <a:solidFill>
                    <a:schemeClr val="tx1"/>
                  </a:solidFill>
                  <a:latin typeface="Nunito Sans" pitchFamily="2" charset="77"/>
                </a:rPr>
                <a:t>Experience</a:t>
              </a:r>
              <a:r>
                <a:rPr lang="da-DK" sz="1600" dirty="0">
                  <a:solidFill>
                    <a:schemeClr val="tx1"/>
                  </a:solidFill>
                  <a:latin typeface="Nunito Sans" pitchFamily="2" charset="77"/>
                </a:rPr>
                <a:t> Officer at Agillic</a:t>
              </a:r>
            </a:p>
            <a:p>
              <a:endParaRPr lang="en-DK" sz="1600" dirty="0">
                <a:solidFill>
                  <a:schemeClr val="tx1"/>
                </a:solidFill>
                <a:latin typeface="Nunito Sans" pitchFamily="2" charset="77"/>
              </a:endParaRPr>
            </a:p>
          </p:txBody>
        </p:sp>
        <p:sp>
          <p:nvSpPr>
            <p:cNvPr id="11" name="Text Placeholder 6">
              <a:extLst>
                <a:ext uri="{FF2B5EF4-FFF2-40B4-BE49-F238E27FC236}">
                  <a16:creationId xmlns:a16="http://schemas.microsoft.com/office/drawing/2014/main" id="{FF87A6FB-BA15-DF48-AE0C-B02D7351E006}"/>
                </a:ext>
              </a:extLst>
            </p:cNvPr>
            <p:cNvSpPr txBox="1">
              <a:spLocks/>
            </p:cNvSpPr>
            <p:nvPr/>
          </p:nvSpPr>
          <p:spPr>
            <a:xfrm>
              <a:off x="6068503" y="2656921"/>
              <a:ext cx="3678795" cy="712500"/>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da-DK" dirty="0">
                  <a:solidFill>
                    <a:schemeClr val="tx1"/>
                  </a:solidFill>
                  <a:latin typeface="Nunito Sans" pitchFamily="2" charset="77"/>
                </a:rPr>
                <a:t>Author:</a:t>
              </a:r>
              <a:br>
                <a:rPr lang="da-DK" dirty="0">
                  <a:solidFill>
                    <a:schemeClr val="tx1"/>
                  </a:solidFill>
                  <a:latin typeface="Nunito Sans" pitchFamily="2" charset="77"/>
                </a:rPr>
              </a:br>
              <a:r>
                <a:rPr lang="da-DK" dirty="0">
                  <a:solidFill>
                    <a:schemeClr val="tx1"/>
                  </a:solidFill>
                  <a:latin typeface="Nunito Sans" pitchFamily="2" charset="77"/>
                </a:rPr>
                <a:t>”</a:t>
              </a:r>
              <a:r>
                <a:rPr lang="en-US" dirty="0">
                  <a:solidFill>
                    <a:srgbClr val="160F4D"/>
                  </a:solidFill>
                  <a:latin typeface="Nunito Sans" pitchFamily="2" charset="77"/>
                </a:rPr>
                <a:t>Hello $</a:t>
              </a:r>
              <a:r>
                <a:rPr lang="en-US" dirty="0" err="1">
                  <a:solidFill>
                    <a:srgbClr val="160F4D"/>
                  </a:solidFill>
                  <a:latin typeface="Nunito Sans" pitchFamily="2" charset="77"/>
                </a:rPr>
                <a:t>Firstname</a:t>
              </a:r>
              <a:r>
                <a:rPr lang="en-US" dirty="0">
                  <a:solidFill>
                    <a:srgbClr val="160F4D"/>
                  </a:solidFill>
                  <a:latin typeface="Nunito Sans" pitchFamily="2" charset="77"/>
                </a:rPr>
                <a:t>: Profiting from Personalization</a:t>
              </a:r>
              <a:r>
                <a:rPr lang="da-DK" dirty="0">
                  <a:solidFill>
                    <a:schemeClr val="tx1"/>
                  </a:solidFill>
                  <a:latin typeface="Nunito Sans" pitchFamily="2" charset="77"/>
                </a:rPr>
                <a:t> ”</a:t>
              </a:r>
              <a:r>
                <a:rPr lang="en-US" dirty="0">
                  <a:solidFill>
                    <a:srgbClr val="160F4D"/>
                  </a:solidFill>
                  <a:latin typeface="Nunito Sans" pitchFamily="2" charset="77"/>
                </a:rPr>
                <a:t> (2023)</a:t>
              </a:r>
              <a:br>
                <a:rPr lang="da-DK" dirty="0">
                  <a:solidFill>
                    <a:schemeClr val="tx1"/>
                  </a:solidFill>
                  <a:latin typeface="Nunito Sans" pitchFamily="2" charset="77"/>
                </a:rPr>
              </a:br>
              <a:r>
                <a:rPr lang="da-DK" dirty="0">
                  <a:solidFill>
                    <a:schemeClr val="tx1"/>
                  </a:solidFill>
                  <a:latin typeface="Nunito Sans" pitchFamily="2" charset="77"/>
                </a:rPr>
                <a:t>”Make it all </a:t>
              </a:r>
              <a:r>
                <a:rPr lang="da-DK" dirty="0" err="1">
                  <a:solidFill>
                    <a:schemeClr val="tx1"/>
                  </a:solidFill>
                  <a:latin typeface="Nunito Sans" pitchFamily="2" charset="77"/>
                </a:rPr>
                <a:t>about</a:t>
              </a:r>
              <a:r>
                <a:rPr lang="da-DK" dirty="0">
                  <a:solidFill>
                    <a:schemeClr val="tx1"/>
                  </a:solidFill>
                  <a:latin typeface="Nunito Sans" pitchFamily="2" charset="77"/>
                </a:rPr>
                <a:t> </a:t>
              </a:r>
              <a:r>
                <a:rPr lang="da-DK" dirty="0" err="1">
                  <a:solidFill>
                    <a:schemeClr val="tx1"/>
                  </a:solidFill>
                  <a:latin typeface="Nunito Sans" pitchFamily="2" charset="77"/>
                </a:rPr>
                <a:t>me</a:t>
              </a:r>
              <a:r>
                <a:rPr lang="da-DK" dirty="0">
                  <a:solidFill>
                    <a:schemeClr val="tx1"/>
                  </a:solidFill>
                  <a:latin typeface="Nunito Sans" pitchFamily="2" charset="77"/>
                </a:rPr>
                <a:t>” (2019)</a:t>
              </a:r>
            </a:p>
            <a:p>
              <a:r>
                <a:rPr lang="da-DK" dirty="0">
                  <a:solidFill>
                    <a:schemeClr val="tx1"/>
                  </a:solidFill>
                  <a:latin typeface="Nunito Sans" pitchFamily="2" charset="77"/>
                </a:rPr>
                <a:t>”Hvis det handler om mig, så køber jeg!” (2015)</a:t>
              </a:r>
            </a:p>
            <a:p>
              <a:endParaRPr lang="da-DK" dirty="0">
                <a:solidFill>
                  <a:schemeClr val="tx1"/>
                </a:solidFill>
                <a:latin typeface="Nunito Sans" pitchFamily="2" charset="77"/>
              </a:endParaRPr>
            </a:p>
          </p:txBody>
        </p:sp>
        <p:pic>
          <p:nvPicPr>
            <p:cNvPr id="13" name="Picture 30">
              <a:extLst>
                <a:ext uri="{FF2B5EF4-FFF2-40B4-BE49-F238E27FC236}">
                  <a16:creationId xmlns:a16="http://schemas.microsoft.com/office/drawing/2014/main" id="{BFC357A9-47BB-F24D-A088-B696D92AA255}"/>
                </a:ext>
              </a:extLst>
            </p:cNvPr>
            <p:cNvPicPr>
              <a:picLocks noChangeAspect="1"/>
            </p:cNvPicPr>
            <p:nvPr/>
          </p:nvPicPr>
          <p:blipFill>
            <a:blip r:embed="rId4"/>
            <a:stretch>
              <a:fillRect/>
            </a:stretch>
          </p:blipFill>
          <p:spPr>
            <a:xfrm>
              <a:off x="7408483" y="4114059"/>
              <a:ext cx="180866" cy="131539"/>
            </a:xfrm>
            <a:prstGeom prst="rect">
              <a:avLst/>
            </a:prstGeom>
          </p:spPr>
        </p:pic>
        <p:pic>
          <p:nvPicPr>
            <p:cNvPr id="14" name="Picture 31">
              <a:extLst>
                <a:ext uri="{FF2B5EF4-FFF2-40B4-BE49-F238E27FC236}">
                  <a16:creationId xmlns:a16="http://schemas.microsoft.com/office/drawing/2014/main" id="{47479130-E25C-CF45-98F4-7780961395F4}"/>
                </a:ext>
              </a:extLst>
            </p:cNvPr>
            <p:cNvPicPr>
              <a:picLocks noChangeAspect="1"/>
            </p:cNvPicPr>
            <p:nvPr/>
          </p:nvPicPr>
          <p:blipFill>
            <a:blip r:embed="rId5"/>
            <a:stretch>
              <a:fillRect/>
            </a:stretch>
          </p:blipFill>
          <p:spPr>
            <a:xfrm>
              <a:off x="7395166" y="4362772"/>
              <a:ext cx="180865" cy="193197"/>
            </a:xfrm>
            <a:prstGeom prst="rect">
              <a:avLst/>
            </a:prstGeom>
          </p:spPr>
        </p:pic>
        <p:pic>
          <p:nvPicPr>
            <p:cNvPr id="15" name="Picture 32">
              <a:extLst>
                <a:ext uri="{FF2B5EF4-FFF2-40B4-BE49-F238E27FC236}">
                  <a16:creationId xmlns:a16="http://schemas.microsoft.com/office/drawing/2014/main" id="{CEF9D26C-FA00-AD4C-B5BE-BB38763C7D98}"/>
                </a:ext>
              </a:extLst>
            </p:cNvPr>
            <p:cNvPicPr>
              <a:picLocks noChangeAspect="1"/>
            </p:cNvPicPr>
            <p:nvPr/>
          </p:nvPicPr>
          <p:blipFill>
            <a:blip r:embed="rId6"/>
            <a:stretch>
              <a:fillRect/>
            </a:stretch>
          </p:blipFill>
          <p:spPr>
            <a:xfrm>
              <a:off x="7399644" y="3749509"/>
              <a:ext cx="193197" cy="184976"/>
            </a:xfrm>
            <a:prstGeom prst="rect">
              <a:avLst/>
            </a:prstGeom>
          </p:spPr>
        </p:pic>
        <p:sp>
          <p:nvSpPr>
            <p:cNvPr id="16" name="Text Placeholder 135">
              <a:extLst>
                <a:ext uri="{FF2B5EF4-FFF2-40B4-BE49-F238E27FC236}">
                  <a16:creationId xmlns:a16="http://schemas.microsoft.com/office/drawing/2014/main" id="{25A79C8D-2B5A-CA45-8D10-2E22F447884A}"/>
                </a:ext>
              </a:extLst>
            </p:cNvPr>
            <p:cNvSpPr txBox="1">
              <a:spLocks/>
            </p:cNvSpPr>
            <p:nvPr/>
          </p:nvSpPr>
          <p:spPr>
            <a:xfrm>
              <a:off x="7630359" y="4041297"/>
              <a:ext cx="3260601" cy="300118"/>
            </a:xfrm>
            <a:prstGeom prst="rect">
              <a:avLst/>
            </a:prstGeom>
          </p:spPr>
          <p:txBody>
            <a:bodyPr>
              <a:noAutofit/>
            </a:bodyPr>
            <a:lstStyle>
              <a:lvl1pPr marL="0" indent="0" algn="l" defTabSz="914400" rtl="0" eaLnBrk="1" latinLnBrk="0" hangingPunct="1">
                <a:lnSpc>
                  <a:spcPct val="100000"/>
                </a:lnSpc>
                <a:spcBef>
                  <a:spcPts val="0"/>
                </a:spcBef>
                <a:buFontTx/>
                <a:buNone/>
                <a:tabLst/>
                <a:defRPr sz="1200" kern="1200">
                  <a:solidFill>
                    <a:schemeClr val="accent3"/>
                  </a:solidFill>
                  <a:latin typeface="+mn-lt"/>
                  <a:ea typeface="+mn-ea"/>
                  <a:cs typeface="+mn-cs"/>
                </a:defRPr>
              </a:lvl1pPr>
              <a:lvl2pPr marL="268288" indent="-261938" algn="l" defTabSz="914400" rtl="0" eaLnBrk="1" latinLnBrk="0" hangingPunct="1">
                <a:lnSpc>
                  <a:spcPct val="100000"/>
                </a:lnSpc>
                <a:spcBef>
                  <a:spcPts val="500"/>
                </a:spcBef>
                <a:buClr>
                  <a:schemeClr val="accent1"/>
                </a:buClr>
                <a:buSzPct val="90000"/>
                <a:buFontTx/>
                <a:buBlip>
                  <a:blip r:embed="rId7">
                    <a:extLst>
                      <a:ext uri="{96DAC541-7B7A-43D3-8B79-37D633B846F1}">
                        <asvg:svgBlip xmlns:asvg="http://schemas.microsoft.com/office/drawing/2016/SVG/main" r:embed="rId8"/>
                      </a:ext>
                    </a:extLst>
                  </a:blip>
                </a:buBlip>
                <a:tabLst/>
                <a:defRPr sz="800" kern="1200">
                  <a:solidFill>
                    <a:schemeClr val="accent3"/>
                  </a:solidFill>
                  <a:latin typeface="+mn-lt"/>
                  <a:ea typeface="+mn-ea"/>
                  <a:cs typeface="+mn-cs"/>
                </a:defRPr>
              </a:lvl2pPr>
              <a:lvl3pPr marL="581025"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tab pos="304800" algn="l"/>
                </a:tabLst>
                <a:defRPr sz="800" kern="1200">
                  <a:solidFill>
                    <a:schemeClr val="accent3"/>
                  </a:solidFill>
                  <a:latin typeface="+mn-lt"/>
                  <a:ea typeface="+mn-ea"/>
                  <a:cs typeface="+mn-cs"/>
                </a:defRPr>
              </a:lvl3pPr>
              <a:lvl4pPr marL="893763"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defRPr sz="800" kern="1200">
                  <a:solidFill>
                    <a:schemeClr val="accent3"/>
                  </a:solidFill>
                  <a:latin typeface="+mn-lt"/>
                  <a:ea typeface="+mn-ea"/>
                  <a:cs typeface="+mn-cs"/>
                </a:defRPr>
              </a:lvl4pPr>
              <a:lvl5pPr marL="6350" indent="0" algn="l" defTabSz="914400" rtl="0" eaLnBrk="1" latinLnBrk="0" hangingPunct="1">
                <a:lnSpc>
                  <a:spcPct val="100000"/>
                </a:lnSpc>
                <a:spcBef>
                  <a:spcPts val="500"/>
                </a:spcBef>
                <a:buFontTx/>
                <a:buNone/>
                <a:tabLst/>
                <a:defRPr sz="800" b="1"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600" dirty="0">
                  <a:solidFill>
                    <a:schemeClr val="tx1"/>
                  </a:solidFill>
                  <a:latin typeface="Nunito Sans" pitchFamily="2" charset="77"/>
                  <a:hlinkClick r:id="rId9">
                    <a:extLst>
                      <a:ext uri="{A12FA001-AC4F-418D-AE19-62706E023703}">
                        <ahyp:hlinkClr xmlns:ahyp="http://schemas.microsoft.com/office/drawing/2018/hyperlinkcolor" val="tx"/>
                      </a:ext>
                    </a:extLst>
                  </a:hlinkClick>
                </a:rPr>
                <a:t>rasmus@omnichannelinstitute.com</a:t>
              </a:r>
              <a:endParaRPr lang="en-GB" sz="1600" dirty="0">
                <a:solidFill>
                  <a:schemeClr val="tx1"/>
                </a:solidFill>
                <a:latin typeface="Nunito Sans" pitchFamily="2" charset="77"/>
              </a:endParaRPr>
            </a:p>
          </p:txBody>
        </p:sp>
        <p:sp>
          <p:nvSpPr>
            <p:cNvPr id="17" name="Text Placeholder 135">
              <a:extLst>
                <a:ext uri="{FF2B5EF4-FFF2-40B4-BE49-F238E27FC236}">
                  <a16:creationId xmlns:a16="http://schemas.microsoft.com/office/drawing/2014/main" id="{02143A27-8635-EA4A-BAB5-D688D3C4A40C}"/>
                </a:ext>
              </a:extLst>
            </p:cNvPr>
            <p:cNvSpPr txBox="1">
              <a:spLocks/>
            </p:cNvSpPr>
            <p:nvPr/>
          </p:nvSpPr>
          <p:spPr>
            <a:xfrm>
              <a:off x="7630359" y="4346098"/>
              <a:ext cx="2340673" cy="215444"/>
            </a:xfrm>
            <a:prstGeom prst="rect">
              <a:avLst/>
            </a:prstGeom>
          </p:spPr>
          <p:txBody>
            <a:bodyPr>
              <a:noAutofit/>
            </a:bodyPr>
            <a:lstStyle>
              <a:lvl1pPr marL="0" indent="0" algn="l" defTabSz="914400" rtl="0" eaLnBrk="1" latinLnBrk="0" hangingPunct="1">
                <a:lnSpc>
                  <a:spcPct val="100000"/>
                </a:lnSpc>
                <a:spcBef>
                  <a:spcPts val="0"/>
                </a:spcBef>
                <a:buFontTx/>
                <a:buNone/>
                <a:tabLst/>
                <a:defRPr sz="1200" kern="1200">
                  <a:solidFill>
                    <a:schemeClr val="accent3"/>
                  </a:solidFill>
                  <a:latin typeface="+mn-lt"/>
                  <a:ea typeface="+mn-ea"/>
                  <a:cs typeface="+mn-cs"/>
                </a:defRPr>
              </a:lvl1pPr>
              <a:lvl2pPr marL="268288" indent="-261938" algn="l" defTabSz="914400" rtl="0" eaLnBrk="1" latinLnBrk="0" hangingPunct="1">
                <a:lnSpc>
                  <a:spcPct val="100000"/>
                </a:lnSpc>
                <a:spcBef>
                  <a:spcPts val="500"/>
                </a:spcBef>
                <a:buClr>
                  <a:schemeClr val="accent1"/>
                </a:buClr>
                <a:buSzPct val="90000"/>
                <a:buFontTx/>
                <a:buBlip>
                  <a:blip r:embed="rId7">
                    <a:extLst>
                      <a:ext uri="{96DAC541-7B7A-43D3-8B79-37D633B846F1}">
                        <asvg:svgBlip xmlns:asvg="http://schemas.microsoft.com/office/drawing/2016/SVG/main" r:embed="rId8"/>
                      </a:ext>
                    </a:extLst>
                  </a:blip>
                </a:buBlip>
                <a:tabLst/>
                <a:defRPr sz="800" kern="1200">
                  <a:solidFill>
                    <a:schemeClr val="accent3"/>
                  </a:solidFill>
                  <a:latin typeface="+mn-lt"/>
                  <a:ea typeface="+mn-ea"/>
                  <a:cs typeface="+mn-cs"/>
                </a:defRPr>
              </a:lvl2pPr>
              <a:lvl3pPr marL="581025"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tab pos="304800" algn="l"/>
                </a:tabLst>
                <a:defRPr sz="800" kern="1200">
                  <a:solidFill>
                    <a:schemeClr val="accent3"/>
                  </a:solidFill>
                  <a:latin typeface="+mn-lt"/>
                  <a:ea typeface="+mn-ea"/>
                  <a:cs typeface="+mn-cs"/>
                </a:defRPr>
              </a:lvl3pPr>
              <a:lvl4pPr marL="893763"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defRPr sz="800" kern="1200">
                  <a:solidFill>
                    <a:schemeClr val="accent3"/>
                  </a:solidFill>
                  <a:latin typeface="+mn-lt"/>
                  <a:ea typeface="+mn-ea"/>
                  <a:cs typeface="+mn-cs"/>
                </a:defRPr>
              </a:lvl4pPr>
              <a:lvl5pPr marL="6350" indent="0" algn="l" defTabSz="914400" rtl="0" eaLnBrk="1" latinLnBrk="0" hangingPunct="1">
                <a:lnSpc>
                  <a:spcPct val="100000"/>
                </a:lnSpc>
                <a:spcBef>
                  <a:spcPts val="500"/>
                </a:spcBef>
                <a:buFontTx/>
                <a:buNone/>
                <a:tabLst/>
                <a:defRPr sz="800" b="1"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600" dirty="0">
                  <a:solidFill>
                    <a:schemeClr val="tx1"/>
                  </a:solidFill>
                  <a:latin typeface="Nunito Sans" pitchFamily="2" charset="77"/>
                </a:rPr>
                <a:t>+45 53 886 555</a:t>
              </a:r>
            </a:p>
          </p:txBody>
        </p:sp>
        <p:sp>
          <p:nvSpPr>
            <p:cNvPr id="18" name="Text Placeholder 135">
              <a:extLst>
                <a:ext uri="{FF2B5EF4-FFF2-40B4-BE49-F238E27FC236}">
                  <a16:creationId xmlns:a16="http://schemas.microsoft.com/office/drawing/2014/main" id="{6427536C-8956-EB44-BD7B-ACD63BE16655}"/>
                </a:ext>
              </a:extLst>
            </p:cNvPr>
            <p:cNvSpPr txBox="1">
              <a:spLocks/>
            </p:cNvSpPr>
            <p:nvPr/>
          </p:nvSpPr>
          <p:spPr>
            <a:xfrm>
              <a:off x="7643051" y="3751621"/>
              <a:ext cx="2340673" cy="215444"/>
            </a:xfrm>
            <a:prstGeom prst="rect">
              <a:avLst/>
            </a:prstGeom>
          </p:spPr>
          <p:txBody>
            <a:bodyPr>
              <a:noAutofit/>
            </a:bodyPr>
            <a:lstStyle>
              <a:lvl1pPr marL="0" indent="0" algn="l" defTabSz="914400" rtl="0" eaLnBrk="1" latinLnBrk="0" hangingPunct="1">
                <a:lnSpc>
                  <a:spcPct val="100000"/>
                </a:lnSpc>
                <a:spcBef>
                  <a:spcPts val="0"/>
                </a:spcBef>
                <a:buFontTx/>
                <a:buNone/>
                <a:tabLst/>
                <a:defRPr sz="1200" kern="1200">
                  <a:solidFill>
                    <a:schemeClr val="accent3"/>
                  </a:solidFill>
                  <a:latin typeface="+mn-lt"/>
                  <a:ea typeface="+mn-ea"/>
                  <a:cs typeface="+mn-cs"/>
                </a:defRPr>
              </a:lvl1pPr>
              <a:lvl2pPr marL="268288" indent="-261938" algn="l" defTabSz="914400" rtl="0" eaLnBrk="1" latinLnBrk="0" hangingPunct="1">
                <a:lnSpc>
                  <a:spcPct val="100000"/>
                </a:lnSpc>
                <a:spcBef>
                  <a:spcPts val="500"/>
                </a:spcBef>
                <a:buClr>
                  <a:schemeClr val="accent1"/>
                </a:buClr>
                <a:buSzPct val="90000"/>
                <a:buFontTx/>
                <a:buBlip>
                  <a:blip r:embed="rId7">
                    <a:extLst>
                      <a:ext uri="{96DAC541-7B7A-43D3-8B79-37D633B846F1}">
                        <asvg:svgBlip xmlns:asvg="http://schemas.microsoft.com/office/drawing/2016/SVG/main" r:embed="rId8"/>
                      </a:ext>
                    </a:extLst>
                  </a:blip>
                </a:buBlip>
                <a:tabLst/>
                <a:defRPr sz="800" kern="1200">
                  <a:solidFill>
                    <a:schemeClr val="accent3"/>
                  </a:solidFill>
                  <a:latin typeface="+mn-lt"/>
                  <a:ea typeface="+mn-ea"/>
                  <a:cs typeface="+mn-cs"/>
                </a:defRPr>
              </a:lvl2pPr>
              <a:lvl3pPr marL="581025"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tab pos="304800" algn="l"/>
                </a:tabLst>
                <a:defRPr sz="800" kern="1200">
                  <a:solidFill>
                    <a:schemeClr val="accent3"/>
                  </a:solidFill>
                  <a:latin typeface="+mn-lt"/>
                  <a:ea typeface="+mn-ea"/>
                  <a:cs typeface="+mn-cs"/>
                </a:defRPr>
              </a:lvl3pPr>
              <a:lvl4pPr marL="893763" indent="-312738" algn="l" defTabSz="914400" rtl="0" eaLnBrk="1" latinLnBrk="0" hangingPunct="1">
                <a:lnSpc>
                  <a:spcPct val="100000"/>
                </a:lnSpc>
                <a:spcBef>
                  <a:spcPts val="500"/>
                </a:spcBef>
                <a:buClr>
                  <a:schemeClr val="accent1"/>
                </a:buClr>
                <a:buSzPct val="100000"/>
                <a:buFont typeface="Arial" panose="020B0604020202020204" pitchFamily="34" charset="0"/>
                <a:buChar char="•"/>
                <a:tabLst/>
                <a:defRPr sz="800" kern="1200">
                  <a:solidFill>
                    <a:schemeClr val="accent3"/>
                  </a:solidFill>
                  <a:latin typeface="+mn-lt"/>
                  <a:ea typeface="+mn-ea"/>
                  <a:cs typeface="+mn-cs"/>
                </a:defRPr>
              </a:lvl4pPr>
              <a:lvl5pPr marL="6350" indent="0" algn="l" defTabSz="914400" rtl="0" eaLnBrk="1" latinLnBrk="0" hangingPunct="1">
                <a:lnSpc>
                  <a:spcPct val="100000"/>
                </a:lnSpc>
                <a:spcBef>
                  <a:spcPts val="500"/>
                </a:spcBef>
                <a:buFontTx/>
                <a:buNone/>
                <a:tabLst/>
                <a:defRPr sz="800" b="1"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600" u="sng" dirty="0" err="1">
                  <a:solidFill>
                    <a:schemeClr val="tx1"/>
                  </a:solidFill>
                  <a:latin typeface="Nunito Sans" pitchFamily="2" charset="77"/>
                </a:rPr>
                <a:t>linkedin.com</a:t>
              </a:r>
              <a:r>
                <a:rPr lang="da-DK" sz="1600" u="sng" dirty="0">
                  <a:solidFill>
                    <a:schemeClr val="tx1"/>
                  </a:solidFill>
                  <a:latin typeface="Nunito Sans" pitchFamily="2" charset="77"/>
                </a:rPr>
                <a:t>/in/</a:t>
              </a:r>
              <a:r>
                <a:rPr lang="da-DK" sz="1600" u="sng" dirty="0" err="1">
                  <a:solidFill>
                    <a:schemeClr val="tx1"/>
                  </a:solidFill>
                  <a:latin typeface="Nunito Sans" pitchFamily="2" charset="77"/>
                </a:rPr>
                <a:t>houlind</a:t>
              </a:r>
              <a:endParaRPr lang="en-GB" sz="1600" u="sng" dirty="0">
                <a:solidFill>
                  <a:schemeClr val="tx1"/>
                </a:solidFill>
                <a:latin typeface="Nunito Sans" pitchFamily="2" charset="77"/>
              </a:endParaRPr>
            </a:p>
          </p:txBody>
        </p:sp>
      </p:grpSp>
      <p:pic>
        <p:nvPicPr>
          <p:cNvPr id="12" name="Picture 11">
            <a:extLst>
              <a:ext uri="{FF2B5EF4-FFF2-40B4-BE49-F238E27FC236}">
                <a16:creationId xmlns:a16="http://schemas.microsoft.com/office/drawing/2014/main" id="{B13617DE-D41A-5344-82D2-EC301E76E96B}"/>
              </a:ext>
            </a:extLst>
          </p:cNvPr>
          <p:cNvPicPr>
            <a:picLocks noChangeAspect="1"/>
          </p:cNvPicPr>
          <p:nvPr/>
        </p:nvPicPr>
        <p:blipFill>
          <a:blip r:embed="rId10"/>
          <a:stretch>
            <a:fillRect/>
          </a:stretch>
        </p:blipFill>
        <p:spPr>
          <a:xfrm>
            <a:off x="963758" y="4540815"/>
            <a:ext cx="1327097" cy="1260360"/>
          </a:xfrm>
          <a:prstGeom prst="rect">
            <a:avLst/>
          </a:prstGeom>
        </p:spPr>
      </p:pic>
    </p:spTree>
    <p:extLst>
      <p:ext uri="{BB962C8B-B14F-4D97-AF65-F5344CB8AC3E}">
        <p14:creationId xmlns:p14="http://schemas.microsoft.com/office/powerpoint/2010/main" val="341614223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diagram, origami&#10;&#10;Automatisk genereret beskrivelse">
            <a:extLst>
              <a:ext uri="{FF2B5EF4-FFF2-40B4-BE49-F238E27FC236}">
                <a16:creationId xmlns:a16="http://schemas.microsoft.com/office/drawing/2014/main" id="{4FFB8681-0F53-5674-354B-797B07BD6422}"/>
              </a:ext>
            </a:extLst>
          </p:cNvPr>
          <p:cNvPicPr>
            <a:picLocks noChangeAspect="1"/>
          </p:cNvPicPr>
          <p:nvPr/>
        </p:nvPicPr>
        <p:blipFill>
          <a:blip r:embed="rId2"/>
          <a:stretch>
            <a:fillRect/>
          </a:stretch>
        </p:blipFill>
        <p:spPr>
          <a:xfrm>
            <a:off x="2042846" y="447035"/>
            <a:ext cx="7772400" cy="5963930"/>
          </a:xfrm>
          <a:prstGeom prst="rect">
            <a:avLst/>
          </a:prstGeom>
        </p:spPr>
      </p:pic>
    </p:spTree>
    <p:extLst>
      <p:ext uri="{BB962C8B-B14F-4D97-AF65-F5344CB8AC3E}">
        <p14:creationId xmlns:p14="http://schemas.microsoft.com/office/powerpoint/2010/main" val="3166233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diagram, cirkel, skærmbillede&#10;&#10;Automatisk genereret beskrivelse">
            <a:extLst>
              <a:ext uri="{FF2B5EF4-FFF2-40B4-BE49-F238E27FC236}">
                <a16:creationId xmlns:a16="http://schemas.microsoft.com/office/drawing/2014/main" id="{BDB82045-3F77-42B4-A010-6483CFE33BE5}"/>
              </a:ext>
            </a:extLst>
          </p:cNvPr>
          <p:cNvPicPr>
            <a:picLocks noChangeAspect="1"/>
          </p:cNvPicPr>
          <p:nvPr/>
        </p:nvPicPr>
        <p:blipFill>
          <a:blip r:embed="rId2"/>
          <a:stretch>
            <a:fillRect/>
          </a:stretch>
        </p:blipFill>
        <p:spPr>
          <a:xfrm>
            <a:off x="2209800" y="103184"/>
            <a:ext cx="7772400" cy="6754816"/>
          </a:xfrm>
          <a:prstGeom prst="rect">
            <a:avLst/>
          </a:prstGeom>
        </p:spPr>
      </p:pic>
    </p:spTree>
    <p:extLst>
      <p:ext uri="{BB962C8B-B14F-4D97-AF65-F5344CB8AC3E}">
        <p14:creationId xmlns:p14="http://schemas.microsoft.com/office/powerpoint/2010/main" val="848500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0597E327-5715-5474-F4F8-5C65CC8F14D1}"/>
              </a:ext>
            </a:extLst>
          </p:cNvPr>
          <p:cNvPicPr>
            <a:picLocks noChangeAspect="1"/>
          </p:cNvPicPr>
          <p:nvPr/>
        </p:nvPicPr>
        <p:blipFill>
          <a:blip r:embed="rId2"/>
          <a:stretch>
            <a:fillRect/>
          </a:stretch>
        </p:blipFill>
        <p:spPr>
          <a:xfrm>
            <a:off x="988890" y="448887"/>
            <a:ext cx="9867532" cy="6220246"/>
          </a:xfrm>
          <a:prstGeom prst="rect">
            <a:avLst/>
          </a:prstGeom>
        </p:spPr>
      </p:pic>
    </p:spTree>
    <p:extLst>
      <p:ext uri="{BB962C8B-B14F-4D97-AF65-F5344CB8AC3E}">
        <p14:creationId xmlns:p14="http://schemas.microsoft.com/office/powerpoint/2010/main" val="2357470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cirkel, skærmbillede, Font/skrifttype&#10;&#10;Automatisk genereret beskrivelse">
            <a:extLst>
              <a:ext uri="{FF2B5EF4-FFF2-40B4-BE49-F238E27FC236}">
                <a16:creationId xmlns:a16="http://schemas.microsoft.com/office/drawing/2014/main" id="{AB048C88-A72E-3C38-0CD2-25640628D364}"/>
              </a:ext>
            </a:extLst>
          </p:cNvPr>
          <p:cNvPicPr>
            <a:picLocks noChangeAspect="1"/>
          </p:cNvPicPr>
          <p:nvPr/>
        </p:nvPicPr>
        <p:blipFill>
          <a:blip r:embed="rId2"/>
          <a:stretch>
            <a:fillRect/>
          </a:stretch>
        </p:blipFill>
        <p:spPr>
          <a:xfrm>
            <a:off x="1274694" y="665017"/>
            <a:ext cx="9082963" cy="5799963"/>
          </a:xfrm>
          <a:prstGeom prst="rect">
            <a:avLst/>
          </a:prstGeom>
        </p:spPr>
      </p:pic>
    </p:spTree>
    <p:extLst>
      <p:ext uri="{BB962C8B-B14F-4D97-AF65-F5344CB8AC3E}">
        <p14:creationId xmlns:p14="http://schemas.microsoft.com/office/powerpoint/2010/main" val="3555855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brev, Font/skrifttype&#10;&#10;Automatisk genereret beskrivelse">
            <a:extLst>
              <a:ext uri="{FF2B5EF4-FFF2-40B4-BE49-F238E27FC236}">
                <a16:creationId xmlns:a16="http://schemas.microsoft.com/office/drawing/2014/main" id="{C1F5781B-936E-44AD-5EA8-5CDC77BC7684}"/>
              </a:ext>
            </a:extLst>
          </p:cNvPr>
          <p:cNvPicPr>
            <a:picLocks noChangeAspect="1"/>
          </p:cNvPicPr>
          <p:nvPr/>
        </p:nvPicPr>
        <p:blipFill>
          <a:blip r:embed="rId2"/>
          <a:stretch>
            <a:fillRect/>
          </a:stretch>
        </p:blipFill>
        <p:spPr>
          <a:xfrm>
            <a:off x="2209800" y="151698"/>
            <a:ext cx="7772400" cy="6554604"/>
          </a:xfrm>
          <a:prstGeom prst="rect">
            <a:avLst/>
          </a:prstGeom>
        </p:spPr>
      </p:pic>
    </p:spTree>
    <p:extLst>
      <p:ext uri="{BB962C8B-B14F-4D97-AF65-F5344CB8AC3E}">
        <p14:creationId xmlns:p14="http://schemas.microsoft.com/office/powerpoint/2010/main" val="540870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cirkel, diagram&#10;&#10;Automatisk genereret beskrivelse">
            <a:extLst>
              <a:ext uri="{FF2B5EF4-FFF2-40B4-BE49-F238E27FC236}">
                <a16:creationId xmlns:a16="http://schemas.microsoft.com/office/drawing/2014/main" id="{5D616CCC-5412-2073-3A12-11910619C7FA}"/>
              </a:ext>
            </a:extLst>
          </p:cNvPr>
          <p:cNvPicPr>
            <a:picLocks noChangeAspect="1"/>
          </p:cNvPicPr>
          <p:nvPr/>
        </p:nvPicPr>
        <p:blipFill>
          <a:blip r:embed="rId2"/>
          <a:stretch>
            <a:fillRect/>
          </a:stretch>
        </p:blipFill>
        <p:spPr>
          <a:xfrm>
            <a:off x="2347269" y="0"/>
            <a:ext cx="7497462" cy="6858000"/>
          </a:xfrm>
          <a:prstGeom prst="rect">
            <a:avLst/>
          </a:prstGeom>
        </p:spPr>
      </p:pic>
    </p:spTree>
    <p:extLst>
      <p:ext uri="{BB962C8B-B14F-4D97-AF65-F5344CB8AC3E}">
        <p14:creationId xmlns:p14="http://schemas.microsoft.com/office/powerpoint/2010/main" val="3571162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A9D1E1EE-448E-3514-559F-72C3C6542DCD}"/>
              </a:ext>
            </a:extLst>
          </p:cNvPr>
          <p:cNvPicPr>
            <a:picLocks noChangeAspect="1"/>
          </p:cNvPicPr>
          <p:nvPr/>
        </p:nvPicPr>
        <p:blipFill>
          <a:blip r:embed="rId2"/>
          <a:stretch>
            <a:fillRect/>
          </a:stretch>
        </p:blipFill>
        <p:spPr>
          <a:xfrm>
            <a:off x="2051976" y="548320"/>
            <a:ext cx="7772400" cy="5761359"/>
          </a:xfrm>
          <a:prstGeom prst="rect">
            <a:avLst/>
          </a:prstGeom>
        </p:spPr>
      </p:pic>
    </p:spTree>
    <p:extLst>
      <p:ext uri="{BB962C8B-B14F-4D97-AF65-F5344CB8AC3E}">
        <p14:creationId xmlns:p14="http://schemas.microsoft.com/office/powerpoint/2010/main" val="2172151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linje/række, Font/skrifttype, diagram&#10;&#10;Automatisk genereret beskrivelse">
            <a:extLst>
              <a:ext uri="{FF2B5EF4-FFF2-40B4-BE49-F238E27FC236}">
                <a16:creationId xmlns:a16="http://schemas.microsoft.com/office/drawing/2014/main" id="{50C3351C-DAB2-953A-5ED4-E90E169D5832}"/>
              </a:ext>
            </a:extLst>
          </p:cNvPr>
          <p:cNvPicPr>
            <a:picLocks noChangeAspect="1"/>
          </p:cNvPicPr>
          <p:nvPr/>
        </p:nvPicPr>
        <p:blipFill>
          <a:blip r:embed="rId2"/>
          <a:stretch>
            <a:fillRect/>
          </a:stretch>
        </p:blipFill>
        <p:spPr>
          <a:xfrm>
            <a:off x="549063" y="758084"/>
            <a:ext cx="11093874" cy="5341832"/>
          </a:xfrm>
          <a:prstGeom prst="rect">
            <a:avLst/>
          </a:prstGeom>
        </p:spPr>
      </p:pic>
    </p:spTree>
    <p:extLst>
      <p:ext uri="{BB962C8B-B14F-4D97-AF65-F5344CB8AC3E}">
        <p14:creationId xmlns:p14="http://schemas.microsoft.com/office/powerpoint/2010/main" val="4143841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brev&#10;&#10;Automatisk genereret beskrivelse">
            <a:extLst>
              <a:ext uri="{FF2B5EF4-FFF2-40B4-BE49-F238E27FC236}">
                <a16:creationId xmlns:a16="http://schemas.microsoft.com/office/drawing/2014/main" id="{0806A0DB-DAA7-94C8-F8DB-8644DAC9E699}"/>
              </a:ext>
            </a:extLst>
          </p:cNvPr>
          <p:cNvPicPr>
            <a:picLocks noChangeAspect="1"/>
          </p:cNvPicPr>
          <p:nvPr/>
        </p:nvPicPr>
        <p:blipFill>
          <a:blip r:embed="rId2"/>
          <a:stretch>
            <a:fillRect/>
          </a:stretch>
        </p:blipFill>
        <p:spPr>
          <a:xfrm>
            <a:off x="2209800" y="127529"/>
            <a:ext cx="7772400" cy="6602941"/>
          </a:xfrm>
          <a:prstGeom prst="rect">
            <a:avLst/>
          </a:prstGeom>
        </p:spPr>
      </p:pic>
    </p:spTree>
    <p:extLst>
      <p:ext uri="{BB962C8B-B14F-4D97-AF65-F5344CB8AC3E}">
        <p14:creationId xmlns:p14="http://schemas.microsoft.com/office/powerpoint/2010/main" val="1305937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visitkort&#10;&#10;Automatisk genereret beskrivelse">
            <a:extLst>
              <a:ext uri="{FF2B5EF4-FFF2-40B4-BE49-F238E27FC236}">
                <a16:creationId xmlns:a16="http://schemas.microsoft.com/office/drawing/2014/main" id="{A7A5D4BF-EB3B-4036-AD61-E0EF41E38F83}"/>
              </a:ext>
            </a:extLst>
          </p:cNvPr>
          <p:cNvPicPr>
            <a:picLocks noChangeAspect="1"/>
          </p:cNvPicPr>
          <p:nvPr/>
        </p:nvPicPr>
        <p:blipFill>
          <a:blip r:embed="rId2"/>
          <a:stretch>
            <a:fillRect/>
          </a:stretch>
        </p:blipFill>
        <p:spPr>
          <a:xfrm>
            <a:off x="1150810" y="247742"/>
            <a:ext cx="8990717" cy="6362515"/>
          </a:xfrm>
          <a:prstGeom prst="rect">
            <a:avLst/>
          </a:prstGeom>
        </p:spPr>
      </p:pic>
    </p:spTree>
    <p:extLst>
      <p:ext uri="{BB962C8B-B14F-4D97-AF65-F5344CB8AC3E}">
        <p14:creationId xmlns:p14="http://schemas.microsoft.com/office/powerpoint/2010/main" val="2700171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0E150F2-356F-9F05-B3B4-FF2048637AC2}"/>
              </a:ext>
            </a:extLst>
          </p:cNvPr>
          <p:cNvSpPr>
            <a:spLocks noGrp="1"/>
          </p:cNvSpPr>
          <p:nvPr>
            <p:ph type="title"/>
          </p:nvPr>
        </p:nvSpPr>
        <p:spPr>
          <a:xfrm>
            <a:off x="533400" y="584199"/>
            <a:ext cx="7501648" cy="1296989"/>
          </a:xfrm>
        </p:spPr>
        <p:txBody>
          <a:bodyPr wrap="square" anchor="t">
            <a:normAutofit/>
          </a:bodyPr>
          <a:lstStyle/>
          <a:p>
            <a:r>
              <a:rPr lang="da-DK" dirty="0"/>
              <a:t>A note from the </a:t>
            </a:r>
            <a:r>
              <a:rPr lang="da-DK" dirty="0" err="1"/>
              <a:t>author</a:t>
            </a:r>
            <a:endParaRPr lang="da-DK" dirty="0"/>
          </a:p>
        </p:txBody>
      </p:sp>
      <p:sp>
        <p:nvSpPr>
          <p:cNvPr id="11" name="Text Placeholder 3">
            <a:extLst>
              <a:ext uri="{FF2B5EF4-FFF2-40B4-BE49-F238E27FC236}">
                <a16:creationId xmlns:a16="http://schemas.microsoft.com/office/drawing/2014/main" id="{BF8865C4-A0E0-BEEE-FF3F-AD407BC38E83}"/>
              </a:ext>
            </a:extLst>
          </p:cNvPr>
          <p:cNvSpPr>
            <a:spLocks noGrp="1"/>
          </p:cNvSpPr>
          <p:nvPr>
            <p:ph type="body" idx="1"/>
          </p:nvPr>
        </p:nvSpPr>
        <p:spPr>
          <a:xfrm>
            <a:off x="533399" y="1491684"/>
            <a:ext cx="7031183" cy="3887787"/>
          </a:xfrm>
        </p:spPr>
        <p:txBody>
          <a:bodyPr/>
          <a:lstStyle/>
          <a:p>
            <a:pPr marL="222250" indent="6350"/>
            <a:r>
              <a:rPr lang="en-US" sz="1600" dirty="0"/>
              <a:t>The cornerstone of my authorship has always been to make the complexity of modern marketing comprehensible for the marketers who are actually there in the trenches making it happen. That’s why I always strive to develop models to quickly and efficiently enable an understanding of complex topics.</a:t>
            </a:r>
          </a:p>
          <a:p>
            <a:pPr marL="222250" indent="6350"/>
            <a:endParaRPr lang="en-US" sz="1600" dirty="0"/>
          </a:p>
          <a:p>
            <a:pPr marL="222250" indent="6350"/>
            <a:r>
              <a:rPr lang="en-US" sz="1600" dirty="0"/>
              <a:t>Modern marketers struggle with communicating with top level management on the one hand and actually getting real marketing working on the other. And it’s never a one-man-task. Teams who share the same  mental images and use the same terms for their work are able to have unambiguous yet nuanced conversations about personalized marketing and customer experiences. That’s a fundamental part of marketing success.</a:t>
            </a:r>
          </a:p>
          <a:p>
            <a:pPr marL="222250" indent="6350"/>
            <a:endParaRPr lang="en-US" sz="1600" dirty="0"/>
          </a:p>
          <a:p>
            <a:pPr marL="222250" indent="6350"/>
            <a:r>
              <a:rPr lang="en-US" sz="1600" dirty="0"/>
              <a:t>This document includes all the models used in the book ‘Hello $</a:t>
            </a:r>
            <a:r>
              <a:rPr lang="en-US" sz="1600" dirty="0" err="1"/>
              <a:t>Firstname</a:t>
            </a:r>
            <a:r>
              <a:rPr lang="en-US" sz="1600" dirty="0"/>
              <a:t> – Profiting from Personalization’. I encourage you to use and share these models with your teams, your colleagues and your friends. My only ask is that you please reference the book whenever you are doing so.</a:t>
            </a:r>
          </a:p>
          <a:p>
            <a:pPr marL="222250" indent="6350"/>
            <a:endParaRPr lang="en-US" sz="1600" dirty="0"/>
          </a:p>
          <a:p>
            <a:pPr marL="222250" indent="6350" algn="r"/>
            <a:r>
              <a:rPr lang="en-US" sz="1600" i="1" dirty="0"/>
              <a:t>Rasmus Houlind, Copenhagen 2023</a:t>
            </a:r>
          </a:p>
        </p:txBody>
      </p:sp>
      <p:sp>
        <p:nvSpPr>
          <p:cNvPr id="13" name="Text Placeholder 4">
            <a:extLst>
              <a:ext uri="{FF2B5EF4-FFF2-40B4-BE49-F238E27FC236}">
                <a16:creationId xmlns:a16="http://schemas.microsoft.com/office/drawing/2014/main" id="{D54B12C9-F7B1-4B9A-933D-2731216BF32B}"/>
              </a:ext>
            </a:extLst>
          </p:cNvPr>
          <p:cNvSpPr>
            <a:spLocks noGrp="1"/>
          </p:cNvSpPr>
          <p:nvPr>
            <p:ph type="body" idx="2"/>
          </p:nvPr>
        </p:nvSpPr>
        <p:spPr>
          <a:xfrm>
            <a:off x="11019600" y="6087600"/>
            <a:ext cx="694800" cy="295200"/>
          </a:xfrm>
        </p:spPr>
        <p:txBody>
          <a:bodyPr/>
          <a:lstStyle/>
          <a:p>
            <a:endParaRPr lang="en-US"/>
          </a:p>
        </p:txBody>
      </p:sp>
      <p:pic>
        <p:nvPicPr>
          <p:cNvPr id="4" name="Picture 11" descr="Et billede, der indeholder tøj, Ansigt, person, smil&#10;&#10;Automatisk genereret beskrivelse">
            <a:extLst>
              <a:ext uri="{FF2B5EF4-FFF2-40B4-BE49-F238E27FC236}">
                <a16:creationId xmlns:a16="http://schemas.microsoft.com/office/drawing/2014/main" id="{A6523A22-A1F8-CFDF-FC7E-5B7CF523694D}"/>
              </a:ext>
            </a:extLst>
          </p:cNvPr>
          <p:cNvPicPr>
            <a:picLocks noChangeAspect="1"/>
          </p:cNvPicPr>
          <p:nvPr/>
        </p:nvPicPr>
        <p:blipFill>
          <a:blip r:embed="rId2"/>
          <a:srcRect l="24162" r="25414" b="2"/>
          <a:stretch/>
        </p:blipFill>
        <p:spPr>
          <a:xfrm>
            <a:off x="8514608" y="-17608"/>
            <a:ext cx="3729635" cy="6906373"/>
          </a:xfrm>
          <a:prstGeom prst="rect">
            <a:avLst/>
          </a:prstGeom>
          <a:noFill/>
          <a:ln>
            <a:noFill/>
          </a:ln>
        </p:spPr>
      </p:pic>
    </p:spTree>
    <p:extLst>
      <p:ext uri="{BB962C8B-B14F-4D97-AF65-F5344CB8AC3E}">
        <p14:creationId xmlns:p14="http://schemas.microsoft.com/office/powerpoint/2010/main" val="3393671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brev, Font/skrifttype&#10;&#10;Automatisk genereret beskrivelse">
            <a:extLst>
              <a:ext uri="{FF2B5EF4-FFF2-40B4-BE49-F238E27FC236}">
                <a16:creationId xmlns:a16="http://schemas.microsoft.com/office/drawing/2014/main" id="{88F7E9E8-0595-78F4-8723-979FED9EBA4C}"/>
              </a:ext>
            </a:extLst>
          </p:cNvPr>
          <p:cNvPicPr>
            <a:picLocks noChangeAspect="1"/>
          </p:cNvPicPr>
          <p:nvPr/>
        </p:nvPicPr>
        <p:blipFill>
          <a:blip r:embed="rId2"/>
          <a:stretch>
            <a:fillRect/>
          </a:stretch>
        </p:blipFill>
        <p:spPr>
          <a:xfrm>
            <a:off x="2209800" y="188092"/>
            <a:ext cx="7772400" cy="6481815"/>
          </a:xfrm>
          <a:prstGeom prst="rect">
            <a:avLst/>
          </a:prstGeom>
        </p:spPr>
      </p:pic>
    </p:spTree>
    <p:extLst>
      <p:ext uri="{BB962C8B-B14F-4D97-AF65-F5344CB8AC3E}">
        <p14:creationId xmlns:p14="http://schemas.microsoft.com/office/powerpoint/2010/main" val="44475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diagram&#10;&#10;Automatisk genereret beskrivelse">
            <a:extLst>
              <a:ext uri="{FF2B5EF4-FFF2-40B4-BE49-F238E27FC236}">
                <a16:creationId xmlns:a16="http://schemas.microsoft.com/office/drawing/2014/main" id="{FCFD9150-993C-F7BC-E50D-CC1BD17C105C}"/>
              </a:ext>
            </a:extLst>
          </p:cNvPr>
          <p:cNvPicPr>
            <a:picLocks noChangeAspect="1"/>
          </p:cNvPicPr>
          <p:nvPr/>
        </p:nvPicPr>
        <p:blipFill>
          <a:blip r:embed="rId2"/>
          <a:stretch>
            <a:fillRect/>
          </a:stretch>
        </p:blipFill>
        <p:spPr>
          <a:xfrm>
            <a:off x="1443463" y="414800"/>
            <a:ext cx="9305073" cy="6028400"/>
          </a:xfrm>
          <a:prstGeom prst="rect">
            <a:avLst/>
          </a:prstGeom>
        </p:spPr>
      </p:pic>
    </p:spTree>
    <p:extLst>
      <p:ext uri="{BB962C8B-B14F-4D97-AF65-F5344CB8AC3E}">
        <p14:creationId xmlns:p14="http://schemas.microsoft.com/office/powerpoint/2010/main" val="1151478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Font/skrifttype&#10;&#10;Automatisk genereret beskrivelse">
            <a:extLst>
              <a:ext uri="{FF2B5EF4-FFF2-40B4-BE49-F238E27FC236}">
                <a16:creationId xmlns:a16="http://schemas.microsoft.com/office/drawing/2014/main" id="{778F77A4-ED9D-E282-A459-13447616FE94}"/>
              </a:ext>
            </a:extLst>
          </p:cNvPr>
          <p:cNvPicPr>
            <a:picLocks noChangeAspect="1"/>
          </p:cNvPicPr>
          <p:nvPr/>
        </p:nvPicPr>
        <p:blipFill>
          <a:blip r:embed="rId2"/>
          <a:stretch>
            <a:fillRect/>
          </a:stretch>
        </p:blipFill>
        <p:spPr>
          <a:xfrm>
            <a:off x="1691853" y="166254"/>
            <a:ext cx="8449673" cy="6505113"/>
          </a:xfrm>
          <a:prstGeom prst="rect">
            <a:avLst/>
          </a:prstGeom>
        </p:spPr>
      </p:pic>
    </p:spTree>
    <p:extLst>
      <p:ext uri="{BB962C8B-B14F-4D97-AF65-F5344CB8AC3E}">
        <p14:creationId xmlns:p14="http://schemas.microsoft.com/office/powerpoint/2010/main" val="2406458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linje/række&#10;&#10;Automatisk genereret beskrivelse">
            <a:extLst>
              <a:ext uri="{FF2B5EF4-FFF2-40B4-BE49-F238E27FC236}">
                <a16:creationId xmlns:a16="http://schemas.microsoft.com/office/drawing/2014/main" id="{90564E96-D626-5482-6D48-F1B489705030}"/>
              </a:ext>
            </a:extLst>
          </p:cNvPr>
          <p:cNvPicPr>
            <a:picLocks noChangeAspect="1"/>
          </p:cNvPicPr>
          <p:nvPr/>
        </p:nvPicPr>
        <p:blipFill>
          <a:blip r:embed="rId2"/>
          <a:stretch>
            <a:fillRect/>
          </a:stretch>
        </p:blipFill>
        <p:spPr>
          <a:xfrm>
            <a:off x="2068891" y="390660"/>
            <a:ext cx="8338644" cy="6341016"/>
          </a:xfrm>
          <a:prstGeom prst="rect">
            <a:avLst/>
          </a:prstGeom>
        </p:spPr>
      </p:pic>
    </p:spTree>
    <p:extLst>
      <p:ext uri="{BB962C8B-B14F-4D97-AF65-F5344CB8AC3E}">
        <p14:creationId xmlns:p14="http://schemas.microsoft.com/office/powerpoint/2010/main" val="2396275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10;&#10;Automatisk genereret beskrivelse">
            <a:extLst>
              <a:ext uri="{FF2B5EF4-FFF2-40B4-BE49-F238E27FC236}">
                <a16:creationId xmlns:a16="http://schemas.microsoft.com/office/drawing/2014/main" id="{FE8F9AD4-C8E4-C0D3-A8BF-1EE0C4E3E3A9}"/>
              </a:ext>
            </a:extLst>
          </p:cNvPr>
          <p:cNvPicPr>
            <a:picLocks noChangeAspect="1"/>
          </p:cNvPicPr>
          <p:nvPr/>
        </p:nvPicPr>
        <p:blipFill>
          <a:blip r:embed="rId2"/>
          <a:stretch>
            <a:fillRect/>
          </a:stretch>
        </p:blipFill>
        <p:spPr>
          <a:xfrm>
            <a:off x="2209800" y="430444"/>
            <a:ext cx="7772400" cy="5997112"/>
          </a:xfrm>
          <a:prstGeom prst="rect">
            <a:avLst/>
          </a:prstGeom>
        </p:spPr>
      </p:pic>
    </p:spTree>
    <p:extLst>
      <p:ext uri="{BB962C8B-B14F-4D97-AF65-F5344CB8AC3E}">
        <p14:creationId xmlns:p14="http://schemas.microsoft.com/office/powerpoint/2010/main" val="1739870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Font/skrifttype&#10;&#10;Automatisk genereret beskrivelse">
            <a:extLst>
              <a:ext uri="{FF2B5EF4-FFF2-40B4-BE49-F238E27FC236}">
                <a16:creationId xmlns:a16="http://schemas.microsoft.com/office/drawing/2014/main" id="{16BBB59E-F93D-1CCE-F1B8-04174539C313}"/>
              </a:ext>
            </a:extLst>
          </p:cNvPr>
          <p:cNvPicPr>
            <a:picLocks noChangeAspect="1"/>
          </p:cNvPicPr>
          <p:nvPr/>
        </p:nvPicPr>
        <p:blipFill>
          <a:blip r:embed="rId2"/>
          <a:stretch>
            <a:fillRect/>
          </a:stretch>
        </p:blipFill>
        <p:spPr>
          <a:xfrm>
            <a:off x="3323144" y="220291"/>
            <a:ext cx="5545711" cy="6417417"/>
          </a:xfrm>
          <a:prstGeom prst="rect">
            <a:avLst/>
          </a:prstGeom>
        </p:spPr>
      </p:pic>
    </p:spTree>
    <p:extLst>
      <p:ext uri="{BB962C8B-B14F-4D97-AF65-F5344CB8AC3E}">
        <p14:creationId xmlns:p14="http://schemas.microsoft.com/office/powerpoint/2010/main" val="511423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kvittering&#10;&#10;Automatisk genereret beskrivelse">
            <a:extLst>
              <a:ext uri="{FF2B5EF4-FFF2-40B4-BE49-F238E27FC236}">
                <a16:creationId xmlns:a16="http://schemas.microsoft.com/office/drawing/2014/main" id="{A67C5B3E-3261-E49C-1F18-C3913A9A6A18}"/>
              </a:ext>
            </a:extLst>
          </p:cNvPr>
          <p:cNvPicPr>
            <a:picLocks noChangeAspect="1"/>
          </p:cNvPicPr>
          <p:nvPr/>
        </p:nvPicPr>
        <p:blipFill>
          <a:blip r:embed="rId2"/>
          <a:stretch>
            <a:fillRect/>
          </a:stretch>
        </p:blipFill>
        <p:spPr>
          <a:xfrm>
            <a:off x="2209800" y="419387"/>
            <a:ext cx="7772400" cy="6019226"/>
          </a:xfrm>
          <a:prstGeom prst="rect">
            <a:avLst/>
          </a:prstGeom>
        </p:spPr>
      </p:pic>
    </p:spTree>
    <p:extLst>
      <p:ext uri="{BB962C8B-B14F-4D97-AF65-F5344CB8AC3E}">
        <p14:creationId xmlns:p14="http://schemas.microsoft.com/office/powerpoint/2010/main" val="2702020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ogo&#10;&#10;Automatisk genereret beskrivelse">
            <a:extLst>
              <a:ext uri="{FF2B5EF4-FFF2-40B4-BE49-F238E27FC236}">
                <a16:creationId xmlns:a16="http://schemas.microsoft.com/office/drawing/2014/main" id="{12B3CA41-F03D-14A4-94E1-CD5021427EB6}"/>
              </a:ext>
            </a:extLst>
          </p:cNvPr>
          <p:cNvPicPr>
            <a:picLocks noChangeAspect="1"/>
          </p:cNvPicPr>
          <p:nvPr/>
        </p:nvPicPr>
        <p:blipFill>
          <a:blip r:embed="rId2"/>
          <a:stretch>
            <a:fillRect/>
          </a:stretch>
        </p:blipFill>
        <p:spPr>
          <a:xfrm>
            <a:off x="2015950" y="382385"/>
            <a:ext cx="7772400" cy="5820625"/>
          </a:xfrm>
          <a:prstGeom prst="rect">
            <a:avLst/>
          </a:prstGeom>
        </p:spPr>
      </p:pic>
    </p:spTree>
    <p:extLst>
      <p:ext uri="{BB962C8B-B14F-4D97-AF65-F5344CB8AC3E}">
        <p14:creationId xmlns:p14="http://schemas.microsoft.com/office/powerpoint/2010/main" val="1706047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diagram, linje/række, Font/skrifttype&#10;&#10;Automatisk genereret beskrivelse">
            <a:extLst>
              <a:ext uri="{FF2B5EF4-FFF2-40B4-BE49-F238E27FC236}">
                <a16:creationId xmlns:a16="http://schemas.microsoft.com/office/drawing/2014/main" id="{F29F041A-EC35-823B-64D4-A05B2FD08533}"/>
              </a:ext>
            </a:extLst>
          </p:cNvPr>
          <p:cNvPicPr>
            <a:picLocks noChangeAspect="1"/>
          </p:cNvPicPr>
          <p:nvPr/>
        </p:nvPicPr>
        <p:blipFill>
          <a:blip r:embed="rId2"/>
          <a:stretch>
            <a:fillRect/>
          </a:stretch>
        </p:blipFill>
        <p:spPr>
          <a:xfrm>
            <a:off x="2209800" y="600844"/>
            <a:ext cx="7772400" cy="5656311"/>
          </a:xfrm>
          <a:prstGeom prst="rect">
            <a:avLst/>
          </a:prstGeom>
        </p:spPr>
      </p:pic>
    </p:spTree>
    <p:extLst>
      <p:ext uri="{BB962C8B-B14F-4D97-AF65-F5344CB8AC3E}">
        <p14:creationId xmlns:p14="http://schemas.microsoft.com/office/powerpoint/2010/main" val="434694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esign&#10;&#10;Automatisk genereret beskrivelse">
            <a:extLst>
              <a:ext uri="{FF2B5EF4-FFF2-40B4-BE49-F238E27FC236}">
                <a16:creationId xmlns:a16="http://schemas.microsoft.com/office/drawing/2014/main" id="{3F0E0F1A-C4B6-AFB9-FAB6-F39E57C4022E}"/>
              </a:ext>
            </a:extLst>
          </p:cNvPr>
          <p:cNvPicPr>
            <a:picLocks noChangeAspect="1"/>
          </p:cNvPicPr>
          <p:nvPr/>
        </p:nvPicPr>
        <p:blipFill>
          <a:blip r:embed="rId2"/>
          <a:stretch>
            <a:fillRect/>
          </a:stretch>
        </p:blipFill>
        <p:spPr>
          <a:xfrm>
            <a:off x="2209800" y="339969"/>
            <a:ext cx="7772400" cy="6178061"/>
          </a:xfrm>
          <a:prstGeom prst="rect">
            <a:avLst/>
          </a:prstGeom>
        </p:spPr>
      </p:pic>
    </p:spTree>
    <p:extLst>
      <p:ext uri="{BB962C8B-B14F-4D97-AF65-F5344CB8AC3E}">
        <p14:creationId xmlns:p14="http://schemas.microsoft.com/office/powerpoint/2010/main" val="207824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kst, Font/skrifttype, diagram, skærmbillede&#10;&#10;Automatisk genereret beskrivelse">
            <a:extLst>
              <a:ext uri="{FF2B5EF4-FFF2-40B4-BE49-F238E27FC236}">
                <a16:creationId xmlns:a16="http://schemas.microsoft.com/office/drawing/2014/main" id="{AAE9FD44-F9E3-7969-7DB7-C7F5102ED86D}"/>
              </a:ext>
            </a:extLst>
          </p:cNvPr>
          <p:cNvPicPr>
            <a:picLocks noChangeAspect="1"/>
          </p:cNvPicPr>
          <p:nvPr/>
        </p:nvPicPr>
        <p:blipFill>
          <a:blip r:embed="rId2"/>
          <a:stretch>
            <a:fillRect/>
          </a:stretch>
        </p:blipFill>
        <p:spPr>
          <a:xfrm>
            <a:off x="1645919" y="416408"/>
            <a:ext cx="8652164" cy="6025183"/>
          </a:xfrm>
          <a:prstGeom prst="rect">
            <a:avLst/>
          </a:prstGeom>
        </p:spPr>
      </p:pic>
    </p:spTree>
    <p:extLst>
      <p:ext uri="{BB962C8B-B14F-4D97-AF65-F5344CB8AC3E}">
        <p14:creationId xmlns:p14="http://schemas.microsoft.com/office/powerpoint/2010/main" val="2528549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10;&#10;Automatisk genereret beskrivelse">
            <a:extLst>
              <a:ext uri="{FF2B5EF4-FFF2-40B4-BE49-F238E27FC236}">
                <a16:creationId xmlns:a16="http://schemas.microsoft.com/office/drawing/2014/main" id="{58B2AAA5-E36A-F83A-1CA0-75FDBC42AD3E}"/>
              </a:ext>
            </a:extLst>
          </p:cNvPr>
          <p:cNvPicPr>
            <a:picLocks noChangeAspect="1"/>
          </p:cNvPicPr>
          <p:nvPr/>
        </p:nvPicPr>
        <p:blipFill>
          <a:blip r:embed="rId2"/>
          <a:stretch>
            <a:fillRect/>
          </a:stretch>
        </p:blipFill>
        <p:spPr>
          <a:xfrm>
            <a:off x="616768" y="454932"/>
            <a:ext cx="10958464" cy="5948135"/>
          </a:xfrm>
          <a:prstGeom prst="rect">
            <a:avLst/>
          </a:prstGeom>
        </p:spPr>
      </p:pic>
    </p:spTree>
    <p:extLst>
      <p:ext uri="{BB962C8B-B14F-4D97-AF65-F5344CB8AC3E}">
        <p14:creationId xmlns:p14="http://schemas.microsoft.com/office/powerpoint/2010/main" val="663261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Tryk, design&#10;&#10;Automatisk genereret beskrivelse">
            <a:extLst>
              <a:ext uri="{FF2B5EF4-FFF2-40B4-BE49-F238E27FC236}">
                <a16:creationId xmlns:a16="http://schemas.microsoft.com/office/drawing/2014/main" id="{786E533B-7AB3-2B27-2C11-AA765EEB3DBC}"/>
              </a:ext>
            </a:extLst>
          </p:cNvPr>
          <p:cNvPicPr>
            <a:picLocks noChangeAspect="1"/>
          </p:cNvPicPr>
          <p:nvPr/>
        </p:nvPicPr>
        <p:blipFill>
          <a:blip r:embed="rId2"/>
          <a:stretch>
            <a:fillRect/>
          </a:stretch>
        </p:blipFill>
        <p:spPr>
          <a:xfrm>
            <a:off x="2534979" y="641268"/>
            <a:ext cx="6924783" cy="5918096"/>
          </a:xfrm>
          <a:prstGeom prst="rect">
            <a:avLst/>
          </a:prstGeom>
        </p:spPr>
      </p:pic>
    </p:spTree>
    <p:extLst>
      <p:ext uri="{BB962C8B-B14F-4D97-AF65-F5344CB8AC3E}">
        <p14:creationId xmlns:p14="http://schemas.microsoft.com/office/powerpoint/2010/main" val="3058828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cirkel, diagram&#10;&#10;Automatisk genereret beskrivelse">
            <a:extLst>
              <a:ext uri="{FF2B5EF4-FFF2-40B4-BE49-F238E27FC236}">
                <a16:creationId xmlns:a16="http://schemas.microsoft.com/office/drawing/2014/main" id="{5408A2B0-8909-14D4-E41A-BD95F694A818}"/>
              </a:ext>
            </a:extLst>
          </p:cNvPr>
          <p:cNvPicPr>
            <a:picLocks noChangeAspect="1"/>
          </p:cNvPicPr>
          <p:nvPr/>
        </p:nvPicPr>
        <p:blipFill>
          <a:blip r:embed="rId2"/>
          <a:stretch>
            <a:fillRect/>
          </a:stretch>
        </p:blipFill>
        <p:spPr>
          <a:xfrm>
            <a:off x="1326243" y="896970"/>
            <a:ext cx="9539514" cy="5064060"/>
          </a:xfrm>
          <a:prstGeom prst="rect">
            <a:avLst/>
          </a:prstGeom>
        </p:spPr>
      </p:pic>
    </p:spTree>
    <p:extLst>
      <p:ext uri="{BB962C8B-B14F-4D97-AF65-F5344CB8AC3E}">
        <p14:creationId xmlns:p14="http://schemas.microsoft.com/office/powerpoint/2010/main" val="812780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skærmbillede, tekst, diagram&#10;&#10;Automatisk genereret beskrivelse">
            <a:extLst>
              <a:ext uri="{FF2B5EF4-FFF2-40B4-BE49-F238E27FC236}">
                <a16:creationId xmlns:a16="http://schemas.microsoft.com/office/drawing/2014/main" id="{9521B2E8-0679-B768-874A-CCD26D799F39}"/>
              </a:ext>
            </a:extLst>
          </p:cNvPr>
          <p:cNvPicPr>
            <a:picLocks noChangeAspect="1"/>
          </p:cNvPicPr>
          <p:nvPr/>
        </p:nvPicPr>
        <p:blipFill>
          <a:blip r:embed="rId2"/>
          <a:stretch>
            <a:fillRect/>
          </a:stretch>
        </p:blipFill>
        <p:spPr>
          <a:xfrm>
            <a:off x="2715586" y="688769"/>
            <a:ext cx="6760828" cy="5873276"/>
          </a:xfrm>
          <a:prstGeom prst="rect">
            <a:avLst/>
          </a:prstGeom>
        </p:spPr>
      </p:pic>
    </p:spTree>
    <p:extLst>
      <p:ext uri="{BB962C8B-B14F-4D97-AF65-F5344CB8AC3E}">
        <p14:creationId xmlns:p14="http://schemas.microsoft.com/office/powerpoint/2010/main" val="1582046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linje/række&#10;&#10;Automatisk genereret beskrivelse">
            <a:extLst>
              <a:ext uri="{FF2B5EF4-FFF2-40B4-BE49-F238E27FC236}">
                <a16:creationId xmlns:a16="http://schemas.microsoft.com/office/drawing/2014/main" id="{1552703F-76A6-5821-E010-1FBB2E8CA0E7}"/>
              </a:ext>
            </a:extLst>
          </p:cNvPr>
          <p:cNvPicPr>
            <a:picLocks noChangeAspect="1"/>
          </p:cNvPicPr>
          <p:nvPr/>
        </p:nvPicPr>
        <p:blipFill>
          <a:blip r:embed="rId2"/>
          <a:stretch>
            <a:fillRect/>
          </a:stretch>
        </p:blipFill>
        <p:spPr>
          <a:xfrm>
            <a:off x="2209800" y="57959"/>
            <a:ext cx="7772400" cy="6742081"/>
          </a:xfrm>
          <a:prstGeom prst="rect">
            <a:avLst/>
          </a:prstGeom>
        </p:spPr>
      </p:pic>
    </p:spTree>
    <p:extLst>
      <p:ext uri="{BB962C8B-B14F-4D97-AF65-F5344CB8AC3E}">
        <p14:creationId xmlns:p14="http://schemas.microsoft.com/office/powerpoint/2010/main" val="3979823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C7C6230F-C3FC-3869-E194-4A390B1C7FB4}"/>
              </a:ext>
            </a:extLst>
          </p:cNvPr>
          <p:cNvPicPr>
            <a:picLocks noChangeAspect="1"/>
          </p:cNvPicPr>
          <p:nvPr/>
        </p:nvPicPr>
        <p:blipFill>
          <a:blip r:embed="rId2"/>
          <a:stretch>
            <a:fillRect/>
          </a:stretch>
        </p:blipFill>
        <p:spPr>
          <a:xfrm>
            <a:off x="2601951" y="0"/>
            <a:ext cx="6988098" cy="6858000"/>
          </a:xfrm>
          <a:prstGeom prst="rect">
            <a:avLst/>
          </a:prstGeom>
        </p:spPr>
      </p:pic>
    </p:spTree>
    <p:extLst>
      <p:ext uri="{BB962C8B-B14F-4D97-AF65-F5344CB8AC3E}">
        <p14:creationId xmlns:p14="http://schemas.microsoft.com/office/powerpoint/2010/main" val="3659385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linje/række&#10;&#10;Automatisk genereret beskrivelse">
            <a:extLst>
              <a:ext uri="{FF2B5EF4-FFF2-40B4-BE49-F238E27FC236}">
                <a16:creationId xmlns:a16="http://schemas.microsoft.com/office/drawing/2014/main" id="{3A25E75A-2577-BEC3-8A89-4D51459CACE6}"/>
              </a:ext>
            </a:extLst>
          </p:cNvPr>
          <p:cNvPicPr>
            <a:picLocks noChangeAspect="1"/>
          </p:cNvPicPr>
          <p:nvPr/>
        </p:nvPicPr>
        <p:blipFill>
          <a:blip r:embed="rId2"/>
          <a:stretch>
            <a:fillRect/>
          </a:stretch>
        </p:blipFill>
        <p:spPr>
          <a:xfrm>
            <a:off x="3102079" y="543107"/>
            <a:ext cx="5987842" cy="5771786"/>
          </a:xfrm>
          <a:prstGeom prst="rect">
            <a:avLst/>
          </a:prstGeom>
        </p:spPr>
      </p:pic>
    </p:spTree>
    <p:extLst>
      <p:ext uri="{BB962C8B-B14F-4D97-AF65-F5344CB8AC3E}">
        <p14:creationId xmlns:p14="http://schemas.microsoft.com/office/powerpoint/2010/main" val="4022469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Font/skrifttype&#10;&#10;Automatisk genereret beskrivelse">
            <a:extLst>
              <a:ext uri="{FF2B5EF4-FFF2-40B4-BE49-F238E27FC236}">
                <a16:creationId xmlns:a16="http://schemas.microsoft.com/office/drawing/2014/main" id="{DE6F550F-75D3-E4BB-B815-1A28DCF0DC35}"/>
              </a:ext>
            </a:extLst>
          </p:cNvPr>
          <p:cNvPicPr>
            <a:picLocks noChangeAspect="1"/>
          </p:cNvPicPr>
          <p:nvPr/>
        </p:nvPicPr>
        <p:blipFill>
          <a:blip r:embed="rId2"/>
          <a:stretch>
            <a:fillRect/>
          </a:stretch>
        </p:blipFill>
        <p:spPr>
          <a:xfrm>
            <a:off x="3192710" y="590060"/>
            <a:ext cx="5806579" cy="5677880"/>
          </a:xfrm>
          <a:prstGeom prst="rect">
            <a:avLst/>
          </a:prstGeom>
        </p:spPr>
      </p:pic>
    </p:spTree>
    <p:extLst>
      <p:ext uri="{BB962C8B-B14F-4D97-AF65-F5344CB8AC3E}">
        <p14:creationId xmlns:p14="http://schemas.microsoft.com/office/powerpoint/2010/main" val="28819954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cirkel, diagram&#10;&#10;Automatisk genereret beskrivelse">
            <a:extLst>
              <a:ext uri="{FF2B5EF4-FFF2-40B4-BE49-F238E27FC236}">
                <a16:creationId xmlns:a16="http://schemas.microsoft.com/office/drawing/2014/main" id="{93277640-334C-EEF8-970A-D68687F61E07}"/>
              </a:ext>
            </a:extLst>
          </p:cNvPr>
          <p:cNvPicPr>
            <a:picLocks noChangeAspect="1"/>
          </p:cNvPicPr>
          <p:nvPr/>
        </p:nvPicPr>
        <p:blipFill>
          <a:blip r:embed="rId2"/>
          <a:stretch>
            <a:fillRect/>
          </a:stretch>
        </p:blipFill>
        <p:spPr>
          <a:xfrm>
            <a:off x="2209800" y="719098"/>
            <a:ext cx="7772400" cy="5419803"/>
          </a:xfrm>
          <a:prstGeom prst="rect">
            <a:avLst/>
          </a:prstGeom>
        </p:spPr>
      </p:pic>
    </p:spTree>
    <p:extLst>
      <p:ext uri="{BB962C8B-B14F-4D97-AF65-F5344CB8AC3E}">
        <p14:creationId xmlns:p14="http://schemas.microsoft.com/office/powerpoint/2010/main" val="1772531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diagram&#10;&#10;Automatisk genereret beskrivelse">
            <a:extLst>
              <a:ext uri="{FF2B5EF4-FFF2-40B4-BE49-F238E27FC236}">
                <a16:creationId xmlns:a16="http://schemas.microsoft.com/office/drawing/2014/main" id="{8B9DCAD2-8D01-5864-B871-727F707AC4C0}"/>
              </a:ext>
            </a:extLst>
          </p:cNvPr>
          <p:cNvPicPr>
            <a:picLocks noChangeAspect="1"/>
          </p:cNvPicPr>
          <p:nvPr/>
        </p:nvPicPr>
        <p:blipFill>
          <a:blip r:embed="rId2"/>
          <a:stretch>
            <a:fillRect/>
          </a:stretch>
        </p:blipFill>
        <p:spPr>
          <a:xfrm>
            <a:off x="1278069" y="442052"/>
            <a:ext cx="9635862" cy="5973896"/>
          </a:xfrm>
          <a:prstGeom prst="rect">
            <a:avLst/>
          </a:prstGeom>
        </p:spPr>
      </p:pic>
    </p:spTree>
    <p:extLst>
      <p:ext uri="{BB962C8B-B14F-4D97-AF65-F5344CB8AC3E}">
        <p14:creationId xmlns:p14="http://schemas.microsoft.com/office/powerpoint/2010/main" val="1577688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nummer/tal, Font/skrifttype&#10;&#10;Automatisk genereret beskrivelse">
            <a:extLst>
              <a:ext uri="{FF2B5EF4-FFF2-40B4-BE49-F238E27FC236}">
                <a16:creationId xmlns:a16="http://schemas.microsoft.com/office/drawing/2014/main" id="{3A13BD36-2519-1DE9-49F9-7E3B00B5E177}"/>
              </a:ext>
            </a:extLst>
          </p:cNvPr>
          <p:cNvPicPr>
            <a:picLocks noChangeAspect="1"/>
          </p:cNvPicPr>
          <p:nvPr/>
        </p:nvPicPr>
        <p:blipFill>
          <a:blip r:embed="rId2"/>
          <a:stretch>
            <a:fillRect/>
          </a:stretch>
        </p:blipFill>
        <p:spPr>
          <a:xfrm>
            <a:off x="772385" y="439387"/>
            <a:ext cx="10746679" cy="6045492"/>
          </a:xfrm>
          <a:prstGeom prst="rect">
            <a:avLst/>
          </a:prstGeom>
        </p:spPr>
      </p:pic>
      <p:sp>
        <p:nvSpPr>
          <p:cNvPr id="6" name="Tekstfelt 5">
            <a:extLst>
              <a:ext uri="{FF2B5EF4-FFF2-40B4-BE49-F238E27FC236}">
                <a16:creationId xmlns:a16="http://schemas.microsoft.com/office/drawing/2014/main" id="{B3EEE9D0-5187-0F6F-300D-7867100A48C8}"/>
              </a:ext>
            </a:extLst>
          </p:cNvPr>
          <p:cNvSpPr txBox="1"/>
          <p:nvPr/>
        </p:nvSpPr>
        <p:spPr>
          <a:xfrm>
            <a:off x="3595255" y="2898561"/>
            <a:ext cx="4171207" cy="830997"/>
          </a:xfrm>
          <a:prstGeom prst="rect">
            <a:avLst/>
          </a:prstGeom>
          <a:solidFill>
            <a:schemeClr val="tx2"/>
          </a:solidFill>
        </p:spPr>
        <p:txBody>
          <a:bodyPr wrap="square">
            <a:spAutoFit/>
          </a:bodyPr>
          <a:lstStyle/>
          <a:p>
            <a:pPr algn="l" fontAlgn="base"/>
            <a:r>
              <a:rPr lang="da-DK" sz="2400" b="1" i="0" dirty="0">
                <a:solidFill>
                  <a:srgbClr val="111111"/>
                </a:solidFill>
                <a:effectLst/>
                <a:latin typeface="Nunito Sans" pitchFamily="2" charset="77"/>
              </a:rPr>
              <a:t>14,106 martech products (27.8% </a:t>
            </a:r>
            <a:r>
              <a:rPr lang="da-DK" sz="2400" b="1" i="0" dirty="0" err="1">
                <a:solidFill>
                  <a:srgbClr val="111111"/>
                </a:solidFill>
                <a:effectLst/>
                <a:latin typeface="Nunito Sans" pitchFamily="2" charset="77"/>
              </a:rPr>
              <a:t>growth</a:t>
            </a:r>
            <a:r>
              <a:rPr lang="da-DK" sz="2400" b="1" i="0" dirty="0">
                <a:solidFill>
                  <a:srgbClr val="111111"/>
                </a:solidFill>
                <a:effectLst/>
                <a:latin typeface="Nunito Sans" pitchFamily="2" charset="77"/>
              </a:rPr>
              <a:t> </a:t>
            </a:r>
            <a:r>
              <a:rPr lang="da-DK" sz="2400" b="1" i="0" dirty="0" err="1">
                <a:solidFill>
                  <a:srgbClr val="111111"/>
                </a:solidFill>
                <a:effectLst/>
                <a:latin typeface="Nunito Sans" pitchFamily="2" charset="77"/>
              </a:rPr>
              <a:t>YoY</a:t>
            </a:r>
            <a:r>
              <a:rPr lang="da-DK" sz="2400" b="1" i="0" dirty="0">
                <a:solidFill>
                  <a:srgbClr val="111111"/>
                </a:solidFill>
                <a:effectLst/>
                <a:latin typeface="Nunito Sans" pitchFamily="2" charset="77"/>
              </a:rPr>
              <a:t>)</a:t>
            </a:r>
          </a:p>
        </p:txBody>
      </p:sp>
    </p:spTree>
    <p:extLst>
      <p:ext uri="{BB962C8B-B14F-4D97-AF65-F5344CB8AC3E}">
        <p14:creationId xmlns:p14="http://schemas.microsoft.com/office/powerpoint/2010/main" val="4151025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visitkort, design&#10;&#10;Automatisk genereret beskrivelse">
            <a:extLst>
              <a:ext uri="{FF2B5EF4-FFF2-40B4-BE49-F238E27FC236}">
                <a16:creationId xmlns:a16="http://schemas.microsoft.com/office/drawing/2014/main" id="{E59AFFF0-A0E5-0C1A-B6E2-79C6C4D3E23D}"/>
              </a:ext>
            </a:extLst>
          </p:cNvPr>
          <p:cNvPicPr>
            <a:picLocks noChangeAspect="1"/>
          </p:cNvPicPr>
          <p:nvPr/>
        </p:nvPicPr>
        <p:blipFill>
          <a:blip r:embed="rId2"/>
          <a:stretch>
            <a:fillRect/>
          </a:stretch>
        </p:blipFill>
        <p:spPr>
          <a:xfrm>
            <a:off x="1827315" y="509829"/>
            <a:ext cx="8537369" cy="6152074"/>
          </a:xfrm>
          <a:prstGeom prst="rect">
            <a:avLst/>
          </a:prstGeom>
        </p:spPr>
      </p:pic>
    </p:spTree>
    <p:extLst>
      <p:ext uri="{BB962C8B-B14F-4D97-AF65-F5344CB8AC3E}">
        <p14:creationId xmlns:p14="http://schemas.microsoft.com/office/powerpoint/2010/main" val="3876071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10;&#10;Automatisk genereret beskrivelse">
            <a:extLst>
              <a:ext uri="{FF2B5EF4-FFF2-40B4-BE49-F238E27FC236}">
                <a16:creationId xmlns:a16="http://schemas.microsoft.com/office/drawing/2014/main" id="{E426AD31-9D4E-BC97-CEBE-C4A37D5253B0}"/>
              </a:ext>
            </a:extLst>
          </p:cNvPr>
          <p:cNvPicPr>
            <a:picLocks noChangeAspect="1"/>
          </p:cNvPicPr>
          <p:nvPr/>
        </p:nvPicPr>
        <p:blipFill>
          <a:blip r:embed="rId2"/>
          <a:stretch>
            <a:fillRect/>
          </a:stretch>
        </p:blipFill>
        <p:spPr>
          <a:xfrm>
            <a:off x="2117311" y="801273"/>
            <a:ext cx="7772400" cy="5255454"/>
          </a:xfrm>
          <a:prstGeom prst="rect">
            <a:avLst/>
          </a:prstGeom>
        </p:spPr>
      </p:pic>
    </p:spTree>
    <p:extLst>
      <p:ext uri="{BB962C8B-B14F-4D97-AF65-F5344CB8AC3E}">
        <p14:creationId xmlns:p14="http://schemas.microsoft.com/office/powerpoint/2010/main" val="1342885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diagram, Font/skrifttype&#10;&#10;Automatisk genereret beskrivelse">
            <a:extLst>
              <a:ext uri="{FF2B5EF4-FFF2-40B4-BE49-F238E27FC236}">
                <a16:creationId xmlns:a16="http://schemas.microsoft.com/office/drawing/2014/main" id="{55359ACA-1F76-6164-312C-349360635EE4}"/>
              </a:ext>
            </a:extLst>
          </p:cNvPr>
          <p:cNvPicPr>
            <a:picLocks noChangeAspect="1"/>
          </p:cNvPicPr>
          <p:nvPr/>
        </p:nvPicPr>
        <p:blipFill>
          <a:blip r:embed="rId2"/>
          <a:stretch>
            <a:fillRect/>
          </a:stretch>
        </p:blipFill>
        <p:spPr>
          <a:xfrm>
            <a:off x="1721922" y="650888"/>
            <a:ext cx="8406238" cy="5752458"/>
          </a:xfrm>
          <a:prstGeom prst="rect">
            <a:avLst/>
          </a:prstGeom>
        </p:spPr>
      </p:pic>
    </p:spTree>
    <p:extLst>
      <p:ext uri="{BB962C8B-B14F-4D97-AF65-F5344CB8AC3E}">
        <p14:creationId xmlns:p14="http://schemas.microsoft.com/office/powerpoint/2010/main" val="15655698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Kurve, tekst, diagram, linje/række&#10;&#10;Automatisk genereret beskrivelse">
            <a:extLst>
              <a:ext uri="{FF2B5EF4-FFF2-40B4-BE49-F238E27FC236}">
                <a16:creationId xmlns:a16="http://schemas.microsoft.com/office/drawing/2014/main" id="{E5EDD898-94C6-83DA-445F-5FB5A57EF402}"/>
              </a:ext>
            </a:extLst>
          </p:cNvPr>
          <p:cNvPicPr>
            <a:picLocks noChangeAspect="1"/>
          </p:cNvPicPr>
          <p:nvPr/>
        </p:nvPicPr>
        <p:blipFill>
          <a:blip r:embed="rId2"/>
          <a:stretch>
            <a:fillRect/>
          </a:stretch>
        </p:blipFill>
        <p:spPr>
          <a:xfrm>
            <a:off x="1674031" y="487408"/>
            <a:ext cx="8843938" cy="5883183"/>
          </a:xfrm>
          <a:prstGeom prst="rect">
            <a:avLst/>
          </a:prstGeom>
        </p:spPr>
      </p:pic>
    </p:spTree>
    <p:extLst>
      <p:ext uri="{BB962C8B-B14F-4D97-AF65-F5344CB8AC3E}">
        <p14:creationId xmlns:p14="http://schemas.microsoft.com/office/powerpoint/2010/main" val="3947478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diagram&#10;&#10;Automatisk genereret beskrivelse">
            <a:extLst>
              <a:ext uri="{FF2B5EF4-FFF2-40B4-BE49-F238E27FC236}">
                <a16:creationId xmlns:a16="http://schemas.microsoft.com/office/drawing/2014/main" id="{A2C40100-308D-69F3-373D-AAB6B3ADB814}"/>
              </a:ext>
            </a:extLst>
          </p:cNvPr>
          <p:cNvPicPr>
            <a:picLocks noChangeAspect="1"/>
          </p:cNvPicPr>
          <p:nvPr/>
        </p:nvPicPr>
        <p:blipFill>
          <a:blip r:embed="rId2"/>
          <a:stretch>
            <a:fillRect/>
          </a:stretch>
        </p:blipFill>
        <p:spPr>
          <a:xfrm>
            <a:off x="1325483" y="575683"/>
            <a:ext cx="9541034" cy="5706633"/>
          </a:xfrm>
          <a:prstGeom prst="rect">
            <a:avLst/>
          </a:prstGeom>
        </p:spPr>
      </p:pic>
    </p:spTree>
    <p:extLst>
      <p:ext uri="{BB962C8B-B14F-4D97-AF65-F5344CB8AC3E}">
        <p14:creationId xmlns:p14="http://schemas.microsoft.com/office/powerpoint/2010/main" val="2251614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linje/række, tekst, diagram, Font/skrifttype&#10;&#10;Automatisk genereret beskrivelse">
            <a:extLst>
              <a:ext uri="{FF2B5EF4-FFF2-40B4-BE49-F238E27FC236}">
                <a16:creationId xmlns:a16="http://schemas.microsoft.com/office/drawing/2014/main" id="{A3A492C2-F230-FE4B-8379-21F7F863ACB0}"/>
              </a:ext>
            </a:extLst>
          </p:cNvPr>
          <p:cNvPicPr>
            <a:picLocks noChangeAspect="1"/>
          </p:cNvPicPr>
          <p:nvPr/>
        </p:nvPicPr>
        <p:blipFill>
          <a:blip r:embed="rId2"/>
          <a:stretch>
            <a:fillRect/>
          </a:stretch>
        </p:blipFill>
        <p:spPr>
          <a:xfrm>
            <a:off x="1382550" y="700644"/>
            <a:ext cx="9426900" cy="5735782"/>
          </a:xfrm>
          <a:prstGeom prst="rect">
            <a:avLst/>
          </a:prstGeom>
        </p:spPr>
      </p:pic>
    </p:spTree>
    <p:extLst>
      <p:ext uri="{BB962C8B-B14F-4D97-AF65-F5344CB8AC3E}">
        <p14:creationId xmlns:p14="http://schemas.microsoft.com/office/powerpoint/2010/main" val="18156011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brev, Font/skrifttype&#10;&#10;Automatisk genereret beskrivelse">
            <a:extLst>
              <a:ext uri="{FF2B5EF4-FFF2-40B4-BE49-F238E27FC236}">
                <a16:creationId xmlns:a16="http://schemas.microsoft.com/office/drawing/2014/main" id="{59A79327-40E7-6CA8-474B-C835125E838E}"/>
              </a:ext>
            </a:extLst>
          </p:cNvPr>
          <p:cNvPicPr>
            <a:picLocks noChangeAspect="1"/>
          </p:cNvPicPr>
          <p:nvPr/>
        </p:nvPicPr>
        <p:blipFill>
          <a:blip r:embed="rId2"/>
          <a:stretch>
            <a:fillRect/>
          </a:stretch>
        </p:blipFill>
        <p:spPr>
          <a:xfrm>
            <a:off x="2209800" y="593766"/>
            <a:ext cx="7772400" cy="5908430"/>
          </a:xfrm>
          <a:prstGeom prst="rect">
            <a:avLst/>
          </a:prstGeom>
        </p:spPr>
      </p:pic>
    </p:spTree>
    <p:extLst>
      <p:ext uri="{BB962C8B-B14F-4D97-AF65-F5344CB8AC3E}">
        <p14:creationId xmlns:p14="http://schemas.microsoft.com/office/powerpoint/2010/main" val="20499077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visitkort, Font/skrifttype&#10;&#10;Automatisk genereret beskrivelse">
            <a:extLst>
              <a:ext uri="{FF2B5EF4-FFF2-40B4-BE49-F238E27FC236}">
                <a16:creationId xmlns:a16="http://schemas.microsoft.com/office/drawing/2014/main" id="{08C924AA-4FD1-3B09-B472-4D89937EBE6B}"/>
              </a:ext>
            </a:extLst>
          </p:cNvPr>
          <p:cNvPicPr>
            <a:picLocks noChangeAspect="1"/>
          </p:cNvPicPr>
          <p:nvPr/>
        </p:nvPicPr>
        <p:blipFill>
          <a:blip r:embed="rId2"/>
          <a:stretch>
            <a:fillRect/>
          </a:stretch>
        </p:blipFill>
        <p:spPr>
          <a:xfrm>
            <a:off x="1669476" y="320634"/>
            <a:ext cx="8638306" cy="6399776"/>
          </a:xfrm>
          <a:prstGeom prst="rect">
            <a:avLst/>
          </a:prstGeom>
        </p:spPr>
      </p:pic>
    </p:spTree>
    <p:extLst>
      <p:ext uri="{BB962C8B-B14F-4D97-AF65-F5344CB8AC3E}">
        <p14:creationId xmlns:p14="http://schemas.microsoft.com/office/powerpoint/2010/main" val="277691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linje/række&#10;&#10;Automatisk genereret beskrivelse">
            <a:extLst>
              <a:ext uri="{FF2B5EF4-FFF2-40B4-BE49-F238E27FC236}">
                <a16:creationId xmlns:a16="http://schemas.microsoft.com/office/drawing/2014/main" id="{9D6F872D-CE86-A5C6-3808-8C5DA2840C09}"/>
              </a:ext>
            </a:extLst>
          </p:cNvPr>
          <p:cNvPicPr>
            <a:picLocks noChangeAspect="1"/>
          </p:cNvPicPr>
          <p:nvPr/>
        </p:nvPicPr>
        <p:blipFill>
          <a:blip r:embed="rId2"/>
          <a:stretch>
            <a:fillRect/>
          </a:stretch>
        </p:blipFill>
        <p:spPr>
          <a:xfrm>
            <a:off x="1211283" y="760412"/>
            <a:ext cx="9951522" cy="5337175"/>
          </a:xfrm>
          <a:prstGeom prst="rect">
            <a:avLst/>
          </a:prstGeom>
        </p:spPr>
      </p:pic>
    </p:spTree>
    <p:extLst>
      <p:ext uri="{BB962C8B-B14F-4D97-AF65-F5344CB8AC3E}">
        <p14:creationId xmlns:p14="http://schemas.microsoft.com/office/powerpoint/2010/main" val="30377045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 diagram&#10;&#10;Automatisk genereret beskrivelse">
            <a:extLst>
              <a:ext uri="{FF2B5EF4-FFF2-40B4-BE49-F238E27FC236}">
                <a16:creationId xmlns:a16="http://schemas.microsoft.com/office/drawing/2014/main" id="{67CF3F2B-A541-948C-5E22-789A4865F164}"/>
              </a:ext>
            </a:extLst>
          </p:cNvPr>
          <p:cNvPicPr>
            <a:picLocks noChangeAspect="1"/>
          </p:cNvPicPr>
          <p:nvPr/>
        </p:nvPicPr>
        <p:blipFill>
          <a:blip r:embed="rId2"/>
          <a:stretch>
            <a:fillRect/>
          </a:stretch>
        </p:blipFill>
        <p:spPr>
          <a:xfrm>
            <a:off x="941624" y="391885"/>
            <a:ext cx="10553689" cy="6269799"/>
          </a:xfrm>
          <a:prstGeom prst="rect">
            <a:avLst/>
          </a:prstGeom>
        </p:spPr>
      </p:pic>
    </p:spTree>
    <p:extLst>
      <p:ext uri="{BB962C8B-B14F-4D97-AF65-F5344CB8AC3E}">
        <p14:creationId xmlns:p14="http://schemas.microsoft.com/office/powerpoint/2010/main" val="385647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Rektangel&#10;&#10;Automatisk genereret beskrivelse">
            <a:extLst>
              <a:ext uri="{FF2B5EF4-FFF2-40B4-BE49-F238E27FC236}">
                <a16:creationId xmlns:a16="http://schemas.microsoft.com/office/drawing/2014/main" id="{458172E6-4E00-1CBC-88F2-E2F9CC25ED96}"/>
              </a:ext>
            </a:extLst>
          </p:cNvPr>
          <p:cNvPicPr>
            <a:picLocks noChangeAspect="1"/>
          </p:cNvPicPr>
          <p:nvPr/>
        </p:nvPicPr>
        <p:blipFill>
          <a:blip r:embed="rId2"/>
          <a:stretch>
            <a:fillRect/>
          </a:stretch>
        </p:blipFill>
        <p:spPr>
          <a:xfrm>
            <a:off x="2209800" y="547786"/>
            <a:ext cx="7772400" cy="5762428"/>
          </a:xfrm>
          <a:prstGeom prst="rect">
            <a:avLst/>
          </a:prstGeom>
        </p:spPr>
      </p:pic>
      <p:pic>
        <p:nvPicPr>
          <p:cNvPr id="2" name="Billede 1" descr="Et billede, der indeholder tekst, skærmbillede, linje/række, Rektangel&#10;&#10;Automatisk genereret beskrivelse">
            <a:extLst>
              <a:ext uri="{FF2B5EF4-FFF2-40B4-BE49-F238E27FC236}">
                <a16:creationId xmlns:a16="http://schemas.microsoft.com/office/drawing/2014/main" id="{636EB0A4-DE0C-5E42-1C66-F681FE86A2D3}"/>
              </a:ext>
            </a:extLst>
          </p:cNvPr>
          <p:cNvPicPr>
            <a:picLocks noChangeAspect="1"/>
          </p:cNvPicPr>
          <p:nvPr/>
        </p:nvPicPr>
        <p:blipFill>
          <a:blip r:embed="rId2"/>
          <a:stretch>
            <a:fillRect/>
          </a:stretch>
        </p:blipFill>
        <p:spPr>
          <a:xfrm>
            <a:off x="2362200" y="700186"/>
            <a:ext cx="7772400" cy="5762428"/>
          </a:xfrm>
          <a:prstGeom prst="rect">
            <a:avLst/>
          </a:prstGeom>
        </p:spPr>
      </p:pic>
    </p:spTree>
    <p:extLst>
      <p:ext uri="{BB962C8B-B14F-4D97-AF65-F5344CB8AC3E}">
        <p14:creationId xmlns:p14="http://schemas.microsoft.com/office/powerpoint/2010/main" val="979776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linje/række, Rektangel&#10;&#10;Automatisk genereret beskrivelse">
            <a:extLst>
              <a:ext uri="{FF2B5EF4-FFF2-40B4-BE49-F238E27FC236}">
                <a16:creationId xmlns:a16="http://schemas.microsoft.com/office/drawing/2014/main" id="{458172E6-4E00-1CBC-88F2-E2F9CC25ED96}"/>
              </a:ext>
            </a:extLst>
          </p:cNvPr>
          <p:cNvPicPr>
            <a:picLocks noChangeAspect="1"/>
          </p:cNvPicPr>
          <p:nvPr/>
        </p:nvPicPr>
        <p:blipFill rotWithShape="1">
          <a:blip r:embed="rId2"/>
          <a:srcRect t="80792"/>
          <a:stretch/>
        </p:blipFill>
        <p:spPr>
          <a:xfrm>
            <a:off x="2209800" y="5203370"/>
            <a:ext cx="7772400" cy="1106844"/>
          </a:xfrm>
          <a:prstGeom prst="rect">
            <a:avLst/>
          </a:prstGeom>
        </p:spPr>
      </p:pic>
      <p:pic>
        <p:nvPicPr>
          <p:cNvPr id="2" name="Billede 1" descr="Et billede, der indeholder tekst, skærmbillede, linje/række, Rektangel&#10;&#10;Automatisk genereret beskrivelse">
            <a:extLst>
              <a:ext uri="{FF2B5EF4-FFF2-40B4-BE49-F238E27FC236}">
                <a16:creationId xmlns:a16="http://schemas.microsoft.com/office/drawing/2014/main" id="{636EB0A4-DE0C-5E42-1C66-F681FE86A2D3}"/>
              </a:ext>
            </a:extLst>
          </p:cNvPr>
          <p:cNvPicPr>
            <a:picLocks noChangeAspect="1"/>
          </p:cNvPicPr>
          <p:nvPr/>
        </p:nvPicPr>
        <p:blipFill rotWithShape="1">
          <a:blip r:embed="rId2"/>
          <a:srcRect t="80792"/>
          <a:stretch/>
        </p:blipFill>
        <p:spPr>
          <a:xfrm>
            <a:off x="2362200" y="5642736"/>
            <a:ext cx="7772400" cy="1106843"/>
          </a:xfrm>
          <a:prstGeom prst="rect">
            <a:avLst/>
          </a:prstGeom>
        </p:spPr>
      </p:pic>
      <p:pic>
        <p:nvPicPr>
          <p:cNvPr id="4" name="Picture 2">
            <a:extLst>
              <a:ext uri="{FF2B5EF4-FFF2-40B4-BE49-F238E27FC236}">
                <a16:creationId xmlns:a16="http://schemas.microsoft.com/office/drawing/2014/main" id="{A711B79E-CD72-D427-60DE-985BCBFFF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0156" y="395387"/>
            <a:ext cx="8476488" cy="5247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322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1B0C2A5E-4573-A4AE-3D8A-EC0FEC2FD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477" y="-610247"/>
            <a:ext cx="26540793" cy="16430014"/>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lidenummer 2">
            <a:extLst>
              <a:ext uri="{FF2B5EF4-FFF2-40B4-BE49-F238E27FC236}">
                <a16:creationId xmlns:a16="http://schemas.microsoft.com/office/drawing/2014/main" id="{E8BDE174-148E-C2E3-547F-C5A55745D27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GB" smtClean="0"/>
              <a:t>8</a:t>
            </a:fld>
            <a:endParaRPr lang="en-GB"/>
          </a:p>
        </p:txBody>
      </p:sp>
      <p:sp>
        <p:nvSpPr>
          <p:cNvPr id="4" name="Titel 3">
            <a:extLst>
              <a:ext uri="{FF2B5EF4-FFF2-40B4-BE49-F238E27FC236}">
                <a16:creationId xmlns:a16="http://schemas.microsoft.com/office/drawing/2014/main" id="{2F21E569-A807-32FE-1F25-A08CC9FBA6B6}"/>
              </a:ext>
            </a:extLst>
          </p:cNvPr>
          <p:cNvSpPr>
            <a:spLocks noGrp="1"/>
          </p:cNvSpPr>
          <p:nvPr>
            <p:ph type="title"/>
          </p:nvPr>
        </p:nvSpPr>
        <p:spPr>
          <a:xfrm>
            <a:off x="253379" y="100411"/>
            <a:ext cx="1807542" cy="1296988"/>
          </a:xfrm>
        </p:spPr>
        <p:txBody>
          <a:bodyPr/>
          <a:lstStyle/>
          <a:p>
            <a:pPr algn="ctr"/>
            <a:r>
              <a:rPr lang="da-DK" dirty="0"/>
              <a:t>The hype</a:t>
            </a:r>
            <a:br>
              <a:rPr lang="da-DK" dirty="0"/>
            </a:br>
            <a:r>
              <a:rPr lang="da-DK" dirty="0"/>
              <a:t>is on!</a:t>
            </a:r>
          </a:p>
        </p:txBody>
      </p:sp>
      <p:sp>
        <p:nvSpPr>
          <p:cNvPr id="7" name="Rectangle 1">
            <a:extLst>
              <a:ext uri="{FF2B5EF4-FFF2-40B4-BE49-F238E27FC236}">
                <a16:creationId xmlns:a16="http://schemas.microsoft.com/office/drawing/2014/main" id="{1504BDA5-9BA7-9126-B501-15BC1D7093A5}"/>
              </a:ext>
            </a:extLst>
          </p:cNvPr>
          <p:cNvSpPr>
            <a:spLocks noChangeArrowheads="1"/>
          </p:cNvSpPr>
          <p:nvPr/>
        </p:nvSpPr>
        <p:spPr bwMode="auto">
          <a:xfrm>
            <a:off x="32864181" y="-72361320"/>
            <a:ext cx="2509573" cy="128665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a-DK" altLang="da-DK" sz="700" u="none" strike="noStrike" cap="none" normalizeH="0" baseline="0" dirty="0">
                <a:ln>
                  <a:noFill/>
                </a:ln>
                <a:solidFill>
                  <a:schemeClr val="tx1"/>
                </a:solidFill>
                <a:effectLst/>
                <a:latin typeface="Nunito Sans" pitchFamily="2" charset="77"/>
              </a:rPr>
              <a:t>  </a:t>
            </a:r>
            <a:r>
              <a:rPr kumimoji="0" lang="da-DK" altLang="da-DK" sz="208000" u="none" strike="noStrike" cap="none" normalizeH="0" baseline="0" dirty="0">
                <a:ln>
                  <a:noFill/>
                </a:ln>
                <a:solidFill>
                  <a:schemeClr val="tx1"/>
                </a:solidFill>
                <a:effectLst/>
                <a:latin typeface="Nunito Sans" pitchFamily="2" charset="77"/>
              </a:rPr>
              <a:t>    </a:t>
            </a:r>
            <a:endParaRPr kumimoji="0" lang="da-DK" altLang="da-DK"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a-DK" altLang="da-DK" sz="700" u="none" strike="noStrike" cap="none" normalizeH="0" baseline="0" dirty="0" err="1">
                <a:ln>
                  <a:noFill/>
                </a:ln>
                <a:solidFill>
                  <a:schemeClr val="tx1"/>
                </a:solidFill>
                <a:effectLst/>
                <a:latin typeface="Nunito Sans" pitchFamily="2" charset="77"/>
              </a:rPr>
              <a:t>Figure</a:t>
            </a:r>
            <a:r>
              <a:rPr kumimoji="0" lang="da-DK" altLang="da-DK" sz="700" u="none" strike="noStrike" cap="none" normalizeH="0" baseline="0" dirty="0">
                <a:ln>
                  <a:noFill/>
                </a:ln>
                <a:solidFill>
                  <a:schemeClr val="tx1"/>
                </a:solidFill>
                <a:effectLst/>
                <a:latin typeface="Nunito Sans" pitchFamily="2" charset="77"/>
              </a:rPr>
              <a:t> 2. An overview of the most </a:t>
            </a:r>
            <a:r>
              <a:rPr kumimoji="0" lang="da-DK" altLang="da-DK" sz="700" u="none" strike="noStrike" cap="none" normalizeH="0" baseline="0" dirty="0" err="1">
                <a:ln>
                  <a:noFill/>
                </a:ln>
                <a:solidFill>
                  <a:schemeClr val="tx1"/>
                </a:solidFill>
                <a:effectLst/>
                <a:latin typeface="Nunito Sans" pitchFamily="2" charset="77"/>
              </a:rPr>
              <a:t>used</a:t>
            </a:r>
            <a:r>
              <a:rPr kumimoji="0" lang="da-DK" altLang="da-DK" sz="700" u="none" strike="noStrike" cap="none" normalizeH="0" baseline="0" dirty="0">
                <a:ln>
                  <a:noFill/>
                </a:ln>
                <a:solidFill>
                  <a:schemeClr val="tx1"/>
                </a:solidFill>
                <a:effectLst/>
                <a:latin typeface="Nunito Sans" pitchFamily="2" charset="77"/>
              </a:rPr>
              <a:t> marketing </a:t>
            </a:r>
            <a:r>
              <a:rPr kumimoji="0" lang="da-DK" altLang="da-DK" sz="700" u="none" strike="noStrike" cap="none" normalizeH="0" baseline="0" dirty="0" err="1">
                <a:ln>
                  <a:noFill/>
                </a:ln>
                <a:solidFill>
                  <a:schemeClr val="tx1"/>
                </a:solidFill>
                <a:effectLst/>
                <a:latin typeface="Nunito Sans" pitchFamily="2" charset="77"/>
              </a:rPr>
              <a:t>keywords</a:t>
            </a:r>
            <a:r>
              <a:rPr kumimoji="0" lang="da-DK" altLang="da-DK" sz="700" u="none" strike="noStrike" cap="none" normalizeH="0" baseline="0" dirty="0">
                <a:ln>
                  <a:noFill/>
                </a:ln>
                <a:solidFill>
                  <a:schemeClr val="tx1"/>
                </a:solidFill>
                <a:effectLst/>
                <a:latin typeface="Nunito Sans" pitchFamily="2" charset="77"/>
              </a:rPr>
              <a:t> </a:t>
            </a:r>
            <a:r>
              <a:rPr kumimoji="0" lang="da-DK" altLang="da-DK" sz="700" u="none" strike="noStrike" cap="none" normalizeH="0" baseline="0" dirty="0" err="1">
                <a:ln>
                  <a:noFill/>
                </a:ln>
                <a:solidFill>
                  <a:schemeClr val="tx1"/>
                </a:solidFill>
                <a:effectLst/>
                <a:latin typeface="Nunito Sans" pitchFamily="2" charset="77"/>
              </a:rPr>
              <a:t>across</a:t>
            </a:r>
            <a:r>
              <a:rPr kumimoji="0" lang="da-DK" altLang="da-DK" sz="700" u="none" strike="noStrike" cap="none" normalizeH="0" baseline="0" dirty="0">
                <a:ln>
                  <a:noFill/>
                </a:ln>
                <a:solidFill>
                  <a:schemeClr val="tx1"/>
                </a:solidFill>
                <a:effectLst/>
                <a:latin typeface="Nunito Sans" pitchFamily="2" charset="77"/>
              </a:rPr>
              <a:t> 10,000+ </a:t>
            </a:r>
            <a:r>
              <a:rPr kumimoji="0" lang="da-DK" altLang="da-DK" sz="700" u="none" strike="noStrike" cap="none" normalizeH="0" baseline="0" dirty="0" err="1">
                <a:ln>
                  <a:noFill/>
                </a:ln>
                <a:solidFill>
                  <a:schemeClr val="tx1"/>
                </a:solidFill>
                <a:effectLst/>
                <a:latin typeface="Nunito Sans" pitchFamily="2" charset="77"/>
              </a:rPr>
              <a:t>vendor</a:t>
            </a:r>
            <a:r>
              <a:rPr kumimoji="0" lang="da-DK" altLang="da-DK" sz="700" u="none" strike="noStrike" cap="none" normalizeH="0" baseline="0" dirty="0">
                <a:ln>
                  <a:noFill/>
                </a:ln>
                <a:solidFill>
                  <a:schemeClr val="tx1"/>
                </a:solidFill>
                <a:effectLst/>
                <a:latin typeface="Nunito Sans" pitchFamily="2" charset="77"/>
              </a:rPr>
              <a:t> websites: ‘</a:t>
            </a:r>
            <a:r>
              <a:rPr kumimoji="0" lang="da-DK" altLang="da-DK" sz="700" u="none" strike="noStrike" cap="none" normalizeH="0" baseline="0" dirty="0" err="1">
                <a:ln>
                  <a:noFill/>
                </a:ln>
                <a:solidFill>
                  <a:schemeClr val="tx1"/>
                </a:solidFill>
                <a:effectLst/>
                <a:latin typeface="Nunito Sans" pitchFamily="2" charset="77"/>
              </a:rPr>
              <a:t>Personalized</a:t>
            </a:r>
            <a:r>
              <a:rPr kumimoji="0" lang="da-DK" altLang="da-DK" sz="700" u="none" strike="noStrike" cap="none" normalizeH="0" baseline="0" dirty="0">
                <a:ln>
                  <a:noFill/>
                </a:ln>
                <a:solidFill>
                  <a:schemeClr val="tx1"/>
                </a:solidFill>
                <a:effectLst/>
                <a:latin typeface="Nunito Sans" pitchFamily="2" charset="77"/>
              </a:rPr>
              <a:t> marketing’ </a:t>
            </a:r>
            <a:r>
              <a:rPr kumimoji="0" lang="da-DK" altLang="da-DK" sz="700" u="none" strike="noStrike" cap="none" normalizeH="0" baseline="0" dirty="0" err="1">
                <a:ln>
                  <a:noFill/>
                </a:ln>
                <a:solidFill>
                  <a:schemeClr val="tx1"/>
                </a:solidFill>
                <a:effectLst/>
                <a:latin typeface="Nunito Sans" pitchFamily="2" charset="77"/>
              </a:rPr>
              <a:t>comes</a:t>
            </a:r>
            <a:r>
              <a:rPr kumimoji="0" lang="da-DK" altLang="da-DK" sz="700" u="none" strike="noStrike" cap="none" normalizeH="0" baseline="0" dirty="0">
                <a:ln>
                  <a:noFill/>
                </a:ln>
                <a:solidFill>
                  <a:schemeClr val="tx1"/>
                </a:solidFill>
                <a:effectLst/>
                <a:latin typeface="Nunito Sans" pitchFamily="2" charset="77"/>
              </a:rPr>
              <a:t> in at </a:t>
            </a:r>
            <a:r>
              <a:rPr kumimoji="0" lang="da-DK" altLang="da-DK" sz="700" u="none" strike="noStrike" cap="none" normalizeH="0" baseline="0" dirty="0" err="1">
                <a:ln>
                  <a:noFill/>
                </a:ln>
                <a:solidFill>
                  <a:schemeClr val="tx1"/>
                </a:solidFill>
                <a:effectLst/>
                <a:latin typeface="Nunito Sans" pitchFamily="2" charset="77"/>
              </a:rPr>
              <a:t>first</a:t>
            </a:r>
            <a:r>
              <a:rPr kumimoji="0" lang="da-DK" altLang="da-DK" sz="700" u="none" strike="noStrike" cap="none" normalizeH="0" baseline="0" dirty="0">
                <a:ln>
                  <a:noFill/>
                </a:ln>
                <a:solidFill>
                  <a:schemeClr val="tx1"/>
                </a:solidFill>
                <a:effectLst/>
                <a:latin typeface="Nunito Sans" pitchFamily="2" charset="77"/>
              </a:rPr>
              <a:t> </a:t>
            </a:r>
            <a:r>
              <a:rPr kumimoji="0" lang="da-DK" altLang="da-DK" sz="700" u="none" strike="noStrike" cap="none" normalizeH="0" baseline="0" dirty="0" err="1">
                <a:ln>
                  <a:noFill/>
                </a:ln>
                <a:solidFill>
                  <a:schemeClr val="tx1"/>
                </a:solidFill>
                <a:effectLst/>
                <a:latin typeface="Nunito Sans" pitchFamily="2" charset="77"/>
              </a:rPr>
              <a:t>place</a:t>
            </a:r>
            <a:r>
              <a:rPr kumimoji="0" lang="da-DK" altLang="da-DK" sz="700" u="none" strike="noStrike" cap="none" normalizeH="0" baseline="0" dirty="0">
                <a:ln>
                  <a:noFill/>
                </a:ln>
                <a:solidFill>
                  <a:schemeClr val="tx1"/>
                </a:solidFill>
                <a:effectLst/>
                <a:latin typeface="Nunito Sans" pitchFamily="2" charset="77"/>
              </a:rPr>
              <a:t>. Source: </a:t>
            </a:r>
            <a:r>
              <a:rPr kumimoji="0" lang="da-DK" altLang="da-DK" sz="700" u="none" strike="noStrike" cap="none" normalizeH="0" baseline="0" dirty="0" err="1">
                <a:ln>
                  <a:noFill/>
                </a:ln>
                <a:solidFill>
                  <a:schemeClr val="tx1"/>
                </a:solidFill>
                <a:effectLst/>
                <a:latin typeface="Nunito Sans" pitchFamily="2" charset="77"/>
              </a:rPr>
              <a:t>MartechTribe.com</a:t>
            </a: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9" name="Rektangel 8">
            <a:extLst>
              <a:ext uri="{FF2B5EF4-FFF2-40B4-BE49-F238E27FC236}">
                <a16:creationId xmlns:a16="http://schemas.microsoft.com/office/drawing/2014/main" id="{8017832C-F3F7-1DF6-2246-45EE93ECBA5A}"/>
              </a:ext>
            </a:extLst>
          </p:cNvPr>
          <p:cNvSpPr/>
          <p:nvPr/>
        </p:nvSpPr>
        <p:spPr>
          <a:xfrm>
            <a:off x="121108" y="4373035"/>
            <a:ext cx="12070892" cy="46949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Nunito Sans" pitchFamily="2" charset="77"/>
            </a:endParaRPr>
          </a:p>
        </p:txBody>
      </p:sp>
    </p:spTree>
    <p:extLst>
      <p:ext uri="{BB962C8B-B14F-4D97-AF65-F5344CB8AC3E}">
        <p14:creationId xmlns:p14="http://schemas.microsoft.com/office/powerpoint/2010/main" val="3887890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Billede 2" descr="Et billede, der indeholder tekst, skærmbillede, linje/række, Rektangel&#10;&#10;Automatisk genereret beskrivelse">
            <a:extLst>
              <a:ext uri="{FF2B5EF4-FFF2-40B4-BE49-F238E27FC236}">
                <a16:creationId xmlns:a16="http://schemas.microsoft.com/office/drawing/2014/main" id="{458172E6-4E00-1CBC-88F2-E2F9CC25ED96}"/>
              </a:ext>
            </a:extLst>
          </p:cNvPr>
          <p:cNvPicPr>
            <a:picLocks noChangeAspect="1"/>
          </p:cNvPicPr>
          <p:nvPr/>
        </p:nvPicPr>
        <p:blipFill rotWithShape="1">
          <a:blip r:embed="rId2"/>
          <a:srcRect t="81376"/>
          <a:stretch/>
        </p:blipFill>
        <p:spPr>
          <a:xfrm>
            <a:off x="2297874" y="5605153"/>
            <a:ext cx="7772400" cy="1073196"/>
          </a:xfrm>
          <a:prstGeom prst="rect">
            <a:avLst/>
          </a:prstGeom>
        </p:spPr>
      </p:pic>
      <p:pic>
        <p:nvPicPr>
          <p:cNvPr id="2" name="Billede 1" descr="Et billede, der indeholder tekst, skærmbillede, linje/række, Rektangel&#10;&#10;Automatisk genereret beskrivelse">
            <a:extLst>
              <a:ext uri="{FF2B5EF4-FFF2-40B4-BE49-F238E27FC236}">
                <a16:creationId xmlns:a16="http://schemas.microsoft.com/office/drawing/2014/main" id="{636EB0A4-DE0C-5E42-1C66-F681FE86A2D3}"/>
              </a:ext>
            </a:extLst>
          </p:cNvPr>
          <p:cNvPicPr>
            <a:picLocks noChangeAspect="1"/>
          </p:cNvPicPr>
          <p:nvPr/>
        </p:nvPicPr>
        <p:blipFill rotWithShape="1">
          <a:blip r:embed="rId2"/>
          <a:srcRect b="22299"/>
          <a:stretch/>
        </p:blipFill>
        <p:spPr>
          <a:xfrm>
            <a:off x="1439386" y="0"/>
            <a:ext cx="9489375" cy="5466555"/>
          </a:xfrm>
          <a:prstGeom prst="rect">
            <a:avLst/>
          </a:prstGeom>
        </p:spPr>
      </p:pic>
    </p:spTree>
    <p:extLst>
      <p:ext uri="{BB962C8B-B14F-4D97-AF65-F5344CB8AC3E}">
        <p14:creationId xmlns:p14="http://schemas.microsoft.com/office/powerpoint/2010/main" val="883830182"/>
      </p:ext>
    </p:extLst>
  </p:cSld>
  <p:clrMapOvr>
    <a:masterClrMapping/>
  </p:clrMapOvr>
</p:sld>
</file>

<file path=ppt/theme/theme1.xml><?xml version="1.0" encoding="utf-8"?>
<a:theme xmlns:a="http://schemas.openxmlformats.org/drawingml/2006/main" name="Agillic 2022-1">
  <a:themeElements>
    <a:clrScheme name="Agillic">
      <a:dk1>
        <a:srgbClr val="16104D"/>
      </a:dk1>
      <a:lt1>
        <a:srgbClr val="FDFDFE"/>
      </a:lt1>
      <a:dk2>
        <a:srgbClr val="72778A"/>
      </a:dk2>
      <a:lt2>
        <a:srgbClr val="F6F6F7"/>
      </a:lt2>
      <a:accent1>
        <a:srgbClr val="9865DE"/>
      </a:accent1>
      <a:accent2>
        <a:srgbClr val="FF757E"/>
      </a:accent2>
      <a:accent3>
        <a:srgbClr val="333A4E"/>
      </a:accent3>
      <a:accent4>
        <a:srgbClr val="8CC3E3"/>
      </a:accent4>
      <a:accent5>
        <a:srgbClr val="D6ECE4"/>
      </a:accent5>
      <a:accent6>
        <a:srgbClr val="FDF5E8"/>
      </a:accent6>
      <a:hlink>
        <a:srgbClr val="9865DE"/>
      </a:hlink>
      <a:folHlink>
        <a:srgbClr val="FF75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gillic-22-03 (1)" id="{FA536A82-5D3F-9B44-80E0-DD123ED28816}" vid="{9122AFB0-FC89-034B-B912-C2A9D1128A30}"/>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Agillic 2022-1</Template>
  <TotalTime>28783</TotalTime>
  <Words>366</Words>
  <Application>Microsoft Macintosh PowerPoint</Application>
  <PresentationFormat>Widescreen</PresentationFormat>
  <Paragraphs>31</Paragraphs>
  <Slides>59</Slides>
  <Notes>2</Notes>
  <HiddenSlides>2</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59</vt:i4>
      </vt:variant>
    </vt:vector>
  </HeadingPairs>
  <TitlesOfParts>
    <vt:vector size="63" baseType="lpstr">
      <vt:lpstr>Arial</vt:lpstr>
      <vt:lpstr>Nunito Sans</vt:lpstr>
      <vt:lpstr>Nunito Sans ExtraBold</vt:lpstr>
      <vt:lpstr>Agillic 2022-1</vt:lpstr>
      <vt:lpstr>PowerPoint-præsentation</vt:lpstr>
      <vt:lpstr>About the author</vt:lpstr>
      <vt:lpstr>A note from the author</vt:lpstr>
      <vt:lpstr>PowerPoint-præsentation</vt:lpstr>
      <vt:lpstr>PowerPoint-præsentation</vt:lpstr>
      <vt:lpstr>PowerPoint-præsentation</vt:lpstr>
      <vt:lpstr>PowerPoint-præsentation</vt:lpstr>
      <vt:lpstr>The hype is 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Agillic Slides Template</dc:title>
  <dc:creator>Rasmus Houlind</dc:creator>
  <cp:lastModifiedBy>Rasmus Houlind</cp:lastModifiedBy>
  <cp:revision>64</cp:revision>
  <dcterms:created xsi:type="dcterms:W3CDTF">2022-06-07T08:51:29Z</dcterms:created>
  <dcterms:modified xsi:type="dcterms:W3CDTF">2025-06-30T08:48:14Z</dcterms:modified>
</cp:coreProperties>
</file>